
<file path=[Content_Types].xml><?xml version="1.0" encoding="utf-8"?>
<Types xmlns="http://schemas.openxmlformats.org/package/2006/content-types"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layout9.xml" ContentType="application/vnd.openxmlformats-officedocument.drawingml.diagramLayout+xml"/>
  <Override PartName="/ppt/diagrams/data11.xml" ContentType="application/vnd.openxmlformats-officedocument.drawingml.diagramData+xml"/>
  <Override PartName="/ppt/diagrams/data13.xml" ContentType="application/vnd.openxmlformats-officedocument.drawingml.diagramData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15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15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layout13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Default Extension="png" ContentType="image/png"/>
  <Override PartName="/ppt/diagrams/quickStyle5.xml" ContentType="application/vnd.openxmlformats-officedocument.drawingml.diagramStyle+xml"/>
  <Override PartName="/ppt/diagrams/colors1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313" r:id="rId4"/>
    <p:sldId id="314" r:id="rId5"/>
    <p:sldId id="316" r:id="rId6"/>
    <p:sldId id="315" r:id="rId7"/>
    <p:sldId id="317" r:id="rId8"/>
    <p:sldId id="318" r:id="rId9"/>
    <p:sldId id="320" r:id="rId10"/>
    <p:sldId id="321" r:id="rId11"/>
    <p:sldId id="322" r:id="rId12"/>
    <p:sldId id="323" r:id="rId13"/>
    <p:sldId id="327" r:id="rId14"/>
    <p:sldId id="326" r:id="rId15"/>
    <p:sldId id="328" r:id="rId16"/>
    <p:sldId id="330" r:id="rId17"/>
    <p:sldId id="329" r:id="rId18"/>
    <p:sldId id="308" r:id="rId19"/>
    <p:sldId id="29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48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912" autoAdjust="0"/>
    <p:restoredTop sz="94660"/>
  </p:normalViewPr>
  <p:slideViewPr>
    <p:cSldViewPr>
      <p:cViewPr>
        <p:scale>
          <a:sx n="70" d="100"/>
          <a:sy n="70" d="100"/>
        </p:scale>
        <p:origin x="-1332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A3CBE-FAC6-4869-9CFF-BD062D66139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9673E-FD0D-4D4C-A624-A0B8CD22CEC6}">
      <dgm:prSet phldrT="[Text]" custT="1"/>
      <dgm:spPr/>
      <dgm:t>
        <a:bodyPr/>
        <a:lstStyle/>
        <a:p>
          <a:r>
            <a:rPr lang="en-US" sz="2800" dirty="0" smtClean="0"/>
            <a:t>Panoramic dental X-ray image</a:t>
          </a:r>
          <a:endParaRPr lang="en-US" sz="2800" dirty="0"/>
        </a:p>
      </dgm:t>
    </dgm:pt>
    <dgm:pt modelId="{C36471B7-81BE-4630-8B0A-30CBEC6F1C7A}" type="parTrans" cxnId="{01AF4262-B166-4B80-87F2-B15B13CB34BF}">
      <dgm:prSet/>
      <dgm:spPr/>
      <dgm:t>
        <a:bodyPr/>
        <a:lstStyle/>
        <a:p>
          <a:endParaRPr lang="en-US"/>
        </a:p>
      </dgm:t>
    </dgm:pt>
    <dgm:pt modelId="{5EA61BA4-65DA-4849-A9CB-E8925CE68FD4}" type="sibTrans" cxnId="{01AF4262-B166-4B80-87F2-B15B13CB34BF}">
      <dgm:prSet/>
      <dgm:spPr/>
      <dgm:t>
        <a:bodyPr/>
        <a:lstStyle/>
        <a:p>
          <a:endParaRPr lang="en-US"/>
        </a:p>
      </dgm:t>
    </dgm:pt>
    <dgm:pt modelId="{81317209-122A-4281-A12E-A9E7404D2941}">
      <dgm:prSet phldrT="[Text]" custT="1"/>
      <dgm:spPr/>
      <dgm:t>
        <a:bodyPr/>
        <a:lstStyle/>
        <a:p>
          <a:r>
            <a:rPr lang="en-US" sz="2800" dirty="0" smtClean="0"/>
            <a:t>Predict the age</a:t>
          </a:r>
        </a:p>
      </dgm:t>
    </dgm:pt>
    <dgm:pt modelId="{1749941D-8DF8-4666-A1DF-4009824FA629}" type="parTrans" cxnId="{641158E3-9271-4CD9-8B32-E23CC9967B61}">
      <dgm:prSet/>
      <dgm:spPr/>
      <dgm:t>
        <a:bodyPr/>
        <a:lstStyle/>
        <a:p>
          <a:endParaRPr lang="en-US"/>
        </a:p>
      </dgm:t>
    </dgm:pt>
    <dgm:pt modelId="{295D7588-9AE0-4044-BA77-ABA08A017AFF}" type="sibTrans" cxnId="{641158E3-9271-4CD9-8B32-E23CC9967B61}">
      <dgm:prSet/>
      <dgm:spPr/>
      <dgm:t>
        <a:bodyPr/>
        <a:lstStyle/>
        <a:p>
          <a:endParaRPr lang="en-US"/>
        </a:p>
      </dgm:t>
    </dgm:pt>
    <dgm:pt modelId="{62318FB1-8B5A-45F4-AA4C-C0A4E5623825}">
      <dgm:prSet phldrT="[Text]" custT="1"/>
      <dgm:spPr/>
      <dgm:t>
        <a:bodyPr/>
        <a:lstStyle/>
        <a:p>
          <a:r>
            <a:rPr lang="en-US" sz="2800" dirty="0" smtClean="0"/>
            <a:t>Detect presence of disease</a:t>
          </a:r>
        </a:p>
      </dgm:t>
    </dgm:pt>
    <dgm:pt modelId="{D14C9948-F115-4B2F-94B1-3E8D490E25D2}" type="parTrans" cxnId="{15F29235-F003-465B-A578-D4B082F0BFAF}">
      <dgm:prSet/>
      <dgm:spPr/>
      <dgm:t>
        <a:bodyPr/>
        <a:lstStyle/>
        <a:p>
          <a:endParaRPr lang="en-US"/>
        </a:p>
      </dgm:t>
    </dgm:pt>
    <dgm:pt modelId="{199E0653-610A-4568-A55A-A57DEA432D1F}" type="sibTrans" cxnId="{15F29235-F003-465B-A578-D4B082F0BFAF}">
      <dgm:prSet/>
      <dgm:spPr/>
      <dgm:t>
        <a:bodyPr/>
        <a:lstStyle/>
        <a:p>
          <a:endParaRPr lang="en-US"/>
        </a:p>
      </dgm:t>
    </dgm:pt>
    <dgm:pt modelId="{6F593A41-F533-47D1-9AD7-1052DDB79EA8}" type="pres">
      <dgm:prSet presAssocID="{B3FA3CBE-FAC6-4869-9CFF-BD062D6613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4072478-C6E9-43E3-85AE-1263472CFDE9}" type="pres">
      <dgm:prSet presAssocID="{EEB9673E-FD0D-4D4C-A624-A0B8CD22CEC6}" presName="hierRoot1" presStyleCnt="0">
        <dgm:presLayoutVars>
          <dgm:hierBranch val="init"/>
        </dgm:presLayoutVars>
      </dgm:prSet>
      <dgm:spPr/>
    </dgm:pt>
    <dgm:pt modelId="{7A4190E4-CF82-4055-8A83-C1F2102B07D8}" type="pres">
      <dgm:prSet presAssocID="{EEB9673E-FD0D-4D4C-A624-A0B8CD22CEC6}" presName="rootComposite1" presStyleCnt="0"/>
      <dgm:spPr/>
    </dgm:pt>
    <dgm:pt modelId="{CDDC8E3E-FA8F-41F8-A2E2-8F6B7407C806}" type="pres">
      <dgm:prSet presAssocID="{EEB9673E-FD0D-4D4C-A624-A0B8CD22CEC6}" presName="rootText1" presStyleLbl="node0" presStyleIdx="0" presStyleCnt="1" custScaleX="198996" custScaleY="476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5968A6-551E-41CC-9FBE-D1DD0EE3C29B}" type="pres">
      <dgm:prSet presAssocID="{EEB9673E-FD0D-4D4C-A624-A0B8CD22CEC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91FF0BD-2424-4309-91A0-04B1CBF146EF}" type="pres">
      <dgm:prSet presAssocID="{EEB9673E-FD0D-4D4C-A624-A0B8CD22CEC6}" presName="hierChild2" presStyleCnt="0"/>
      <dgm:spPr/>
    </dgm:pt>
    <dgm:pt modelId="{6EF944F3-0110-4A82-BF4F-C7F2E8E61EF3}" type="pres">
      <dgm:prSet presAssocID="{1749941D-8DF8-4666-A1DF-4009824FA629}" presName="Name37" presStyleLbl="parChTrans1D2" presStyleIdx="0" presStyleCnt="2"/>
      <dgm:spPr/>
      <dgm:t>
        <a:bodyPr/>
        <a:lstStyle/>
        <a:p>
          <a:endParaRPr lang="en-US"/>
        </a:p>
      </dgm:t>
    </dgm:pt>
    <dgm:pt modelId="{9ECA67FC-6C20-42B2-807D-F35FD6B5A6DA}" type="pres">
      <dgm:prSet presAssocID="{81317209-122A-4281-A12E-A9E7404D2941}" presName="hierRoot2" presStyleCnt="0">
        <dgm:presLayoutVars>
          <dgm:hierBranch val="init"/>
        </dgm:presLayoutVars>
      </dgm:prSet>
      <dgm:spPr/>
    </dgm:pt>
    <dgm:pt modelId="{367897A1-FDB1-4309-9AE2-4DA8FA65401B}" type="pres">
      <dgm:prSet presAssocID="{81317209-122A-4281-A12E-A9E7404D2941}" presName="rootComposite" presStyleCnt="0"/>
      <dgm:spPr/>
    </dgm:pt>
    <dgm:pt modelId="{EF9C7732-79E6-4AC8-B626-52CDC4DDBF41}" type="pres">
      <dgm:prSet presAssocID="{81317209-122A-4281-A12E-A9E7404D2941}" presName="rootText" presStyleLbl="node2" presStyleIdx="0" presStyleCnt="2" custScaleX="73222" custScaleY="634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18E999-4541-489A-8A49-72864A7BA954}" type="pres">
      <dgm:prSet presAssocID="{81317209-122A-4281-A12E-A9E7404D294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2A09517-5F42-4C45-9F8C-256F7DF16F89}" type="pres">
      <dgm:prSet presAssocID="{81317209-122A-4281-A12E-A9E7404D2941}" presName="hierChild4" presStyleCnt="0"/>
      <dgm:spPr/>
    </dgm:pt>
    <dgm:pt modelId="{95D518D5-5001-4BD9-8D3B-528ACAB591C9}" type="pres">
      <dgm:prSet presAssocID="{81317209-122A-4281-A12E-A9E7404D2941}" presName="hierChild5" presStyleCnt="0"/>
      <dgm:spPr/>
    </dgm:pt>
    <dgm:pt modelId="{51A7C982-9051-4667-89DA-4A717E425E65}" type="pres">
      <dgm:prSet presAssocID="{D14C9948-F115-4B2F-94B1-3E8D490E25D2}" presName="Name37" presStyleLbl="parChTrans1D2" presStyleIdx="1" presStyleCnt="2"/>
      <dgm:spPr/>
      <dgm:t>
        <a:bodyPr/>
        <a:lstStyle/>
        <a:p>
          <a:endParaRPr lang="en-US"/>
        </a:p>
      </dgm:t>
    </dgm:pt>
    <dgm:pt modelId="{E789CCA1-9CA1-4C15-B18E-8B4D6AECC496}" type="pres">
      <dgm:prSet presAssocID="{62318FB1-8B5A-45F4-AA4C-C0A4E5623825}" presName="hierRoot2" presStyleCnt="0">
        <dgm:presLayoutVars>
          <dgm:hierBranch val="init"/>
        </dgm:presLayoutVars>
      </dgm:prSet>
      <dgm:spPr/>
    </dgm:pt>
    <dgm:pt modelId="{7DFA88F6-B284-47E8-A596-7BA5CC7D4DBC}" type="pres">
      <dgm:prSet presAssocID="{62318FB1-8B5A-45F4-AA4C-C0A4E5623825}" presName="rootComposite" presStyleCnt="0"/>
      <dgm:spPr/>
    </dgm:pt>
    <dgm:pt modelId="{30D3110E-4F17-4DF3-92F9-5B4067FFFB66}" type="pres">
      <dgm:prSet presAssocID="{62318FB1-8B5A-45F4-AA4C-C0A4E5623825}" presName="rootText" presStyleLbl="node2" presStyleIdx="1" presStyleCnt="2" custScaleX="92910" custScaleY="642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729383-F7BA-46FE-98E8-702E620BFF82}" type="pres">
      <dgm:prSet presAssocID="{62318FB1-8B5A-45F4-AA4C-C0A4E5623825}" presName="rootConnector" presStyleLbl="node2" presStyleIdx="1" presStyleCnt="2"/>
      <dgm:spPr/>
      <dgm:t>
        <a:bodyPr/>
        <a:lstStyle/>
        <a:p>
          <a:endParaRPr lang="en-US"/>
        </a:p>
      </dgm:t>
    </dgm:pt>
    <dgm:pt modelId="{82C20316-B474-465B-9C7D-1065FBF5368E}" type="pres">
      <dgm:prSet presAssocID="{62318FB1-8B5A-45F4-AA4C-C0A4E5623825}" presName="hierChild4" presStyleCnt="0"/>
      <dgm:spPr/>
    </dgm:pt>
    <dgm:pt modelId="{55AF058A-D870-4C93-8F73-012A6EC53593}" type="pres">
      <dgm:prSet presAssocID="{62318FB1-8B5A-45F4-AA4C-C0A4E5623825}" presName="hierChild5" presStyleCnt="0"/>
      <dgm:spPr/>
    </dgm:pt>
    <dgm:pt modelId="{939035B0-1724-4EF4-9CFF-43398B4C83F0}" type="pres">
      <dgm:prSet presAssocID="{EEB9673E-FD0D-4D4C-A624-A0B8CD22CEC6}" presName="hierChild3" presStyleCnt="0"/>
      <dgm:spPr/>
    </dgm:pt>
  </dgm:ptLst>
  <dgm:cxnLst>
    <dgm:cxn modelId="{C83BC9F8-0054-4E88-A054-A8F7B4F15D54}" type="presOf" srcId="{81317209-122A-4281-A12E-A9E7404D2941}" destId="{C918E999-4541-489A-8A49-72864A7BA954}" srcOrd="1" destOrd="0" presId="urn:microsoft.com/office/officeart/2005/8/layout/orgChart1"/>
    <dgm:cxn modelId="{6B327C5C-AD78-46ED-8166-1127A61F0720}" type="presOf" srcId="{62318FB1-8B5A-45F4-AA4C-C0A4E5623825}" destId="{30D3110E-4F17-4DF3-92F9-5B4067FFFB66}" srcOrd="0" destOrd="0" presId="urn:microsoft.com/office/officeart/2005/8/layout/orgChart1"/>
    <dgm:cxn modelId="{D19FA5EA-A274-40AC-A864-4D9298CD2384}" type="presOf" srcId="{D14C9948-F115-4B2F-94B1-3E8D490E25D2}" destId="{51A7C982-9051-4667-89DA-4A717E425E65}" srcOrd="0" destOrd="0" presId="urn:microsoft.com/office/officeart/2005/8/layout/orgChart1"/>
    <dgm:cxn modelId="{A14DA1DE-CE1F-4C51-95AF-E59D7C3C36B9}" type="presOf" srcId="{81317209-122A-4281-A12E-A9E7404D2941}" destId="{EF9C7732-79E6-4AC8-B626-52CDC4DDBF41}" srcOrd="0" destOrd="0" presId="urn:microsoft.com/office/officeart/2005/8/layout/orgChart1"/>
    <dgm:cxn modelId="{15F29235-F003-465B-A578-D4B082F0BFAF}" srcId="{EEB9673E-FD0D-4D4C-A624-A0B8CD22CEC6}" destId="{62318FB1-8B5A-45F4-AA4C-C0A4E5623825}" srcOrd="1" destOrd="0" parTransId="{D14C9948-F115-4B2F-94B1-3E8D490E25D2}" sibTransId="{199E0653-610A-4568-A55A-A57DEA432D1F}"/>
    <dgm:cxn modelId="{42143310-29DD-44D5-8400-32A9CBE19ACB}" type="presOf" srcId="{62318FB1-8B5A-45F4-AA4C-C0A4E5623825}" destId="{CE729383-F7BA-46FE-98E8-702E620BFF82}" srcOrd="1" destOrd="0" presId="urn:microsoft.com/office/officeart/2005/8/layout/orgChart1"/>
    <dgm:cxn modelId="{641158E3-9271-4CD9-8B32-E23CC9967B61}" srcId="{EEB9673E-FD0D-4D4C-A624-A0B8CD22CEC6}" destId="{81317209-122A-4281-A12E-A9E7404D2941}" srcOrd="0" destOrd="0" parTransId="{1749941D-8DF8-4666-A1DF-4009824FA629}" sibTransId="{295D7588-9AE0-4044-BA77-ABA08A017AFF}"/>
    <dgm:cxn modelId="{18F58C92-E359-4F2D-BCD7-6F57A5AED92B}" type="presOf" srcId="{EEB9673E-FD0D-4D4C-A624-A0B8CD22CEC6}" destId="{2E5968A6-551E-41CC-9FBE-D1DD0EE3C29B}" srcOrd="1" destOrd="0" presId="urn:microsoft.com/office/officeart/2005/8/layout/orgChart1"/>
    <dgm:cxn modelId="{01AF4262-B166-4B80-87F2-B15B13CB34BF}" srcId="{B3FA3CBE-FAC6-4869-9CFF-BD062D66139D}" destId="{EEB9673E-FD0D-4D4C-A624-A0B8CD22CEC6}" srcOrd="0" destOrd="0" parTransId="{C36471B7-81BE-4630-8B0A-30CBEC6F1C7A}" sibTransId="{5EA61BA4-65DA-4849-A9CB-E8925CE68FD4}"/>
    <dgm:cxn modelId="{4646FE9C-D4E7-4A3F-9B6F-26C16497F008}" type="presOf" srcId="{B3FA3CBE-FAC6-4869-9CFF-BD062D66139D}" destId="{6F593A41-F533-47D1-9AD7-1052DDB79EA8}" srcOrd="0" destOrd="0" presId="urn:microsoft.com/office/officeart/2005/8/layout/orgChart1"/>
    <dgm:cxn modelId="{B85A5523-BE07-4F5F-BC1A-697E54559965}" type="presOf" srcId="{EEB9673E-FD0D-4D4C-A624-A0B8CD22CEC6}" destId="{CDDC8E3E-FA8F-41F8-A2E2-8F6B7407C806}" srcOrd="0" destOrd="0" presId="urn:microsoft.com/office/officeart/2005/8/layout/orgChart1"/>
    <dgm:cxn modelId="{7B475A9C-AABB-4785-9BC9-232AA72BCE71}" type="presOf" srcId="{1749941D-8DF8-4666-A1DF-4009824FA629}" destId="{6EF944F3-0110-4A82-BF4F-C7F2E8E61EF3}" srcOrd="0" destOrd="0" presId="urn:microsoft.com/office/officeart/2005/8/layout/orgChart1"/>
    <dgm:cxn modelId="{1850409D-3F56-40C2-9CEC-632909060CB7}" type="presParOf" srcId="{6F593A41-F533-47D1-9AD7-1052DDB79EA8}" destId="{64072478-C6E9-43E3-85AE-1263472CFDE9}" srcOrd="0" destOrd="0" presId="urn:microsoft.com/office/officeart/2005/8/layout/orgChart1"/>
    <dgm:cxn modelId="{0A00E43E-9930-4724-8EE7-14328FF66C86}" type="presParOf" srcId="{64072478-C6E9-43E3-85AE-1263472CFDE9}" destId="{7A4190E4-CF82-4055-8A83-C1F2102B07D8}" srcOrd="0" destOrd="0" presId="urn:microsoft.com/office/officeart/2005/8/layout/orgChart1"/>
    <dgm:cxn modelId="{66768947-1903-46DB-8260-96224BD10172}" type="presParOf" srcId="{7A4190E4-CF82-4055-8A83-C1F2102B07D8}" destId="{CDDC8E3E-FA8F-41F8-A2E2-8F6B7407C806}" srcOrd="0" destOrd="0" presId="urn:microsoft.com/office/officeart/2005/8/layout/orgChart1"/>
    <dgm:cxn modelId="{42689847-BA14-4C8D-820D-C022CF850D2F}" type="presParOf" srcId="{7A4190E4-CF82-4055-8A83-C1F2102B07D8}" destId="{2E5968A6-551E-41CC-9FBE-D1DD0EE3C29B}" srcOrd="1" destOrd="0" presId="urn:microsoft.com/office/officeart/2005/8/layout/orgChart1"/>
    <dgm:cxn modelId="{DFAEB592-F274-4553-9A2D-EA43E1AB5704}" type="presParOf" srcId="{64072478-C6E9-43E3-85AE-1263472CFDE9}" destId="{D91FF0BD-2424-4309-91A0-04B1CBF146EF}" srcOrd="1" destOrd="0" presId="urn:microsoft.com/office/officeart/2005/8/layout/orgChart1"/>
    <dgm:cxn modelId="{716BB790-46A5-4F44-AF43-7B500D946E32}" type="presParOf" srcId="{D91FF0BD-2424-4309-91A0-04B1CBF146EF}" destId="{6EF944F3-0110-4A82-BF4F-C7F2E8E61EF3}" srcOrd="0" destOrd="0" presId="urn:microsoft.com/office/officeart/2005/8/layout/orgChart1"/>
    <dgm:cxn modelId="{02B9BDB6-5608-40E9-B2CD-C751F0033E01}" type="presParOf" srcId="{D91FF0BD-2424-4309-91A0-04B1CBF146EF}" destId="{9ECA67FC-6C20-42B2-807D-F35FD6B5A6DA}" srcOrd="1" destOrd="0" presId="urn:microsoft.com/office/officeart/2005/8/layout/orgChart1"/>
    <dgm:cxn modelId="{216967AE-969F-40F9-824E-94ED4CCD2A05}" type="presParOf" srcId="{9ECA67FC-6C20-42B2-807D-F35FD6B5A6DA}" destId="{367897A1-FDB1-4309-9AE2-4DA8FA65401B}" srcOrd="0" destOrd="0" presId="urn:microsoft.com/office/officeart/2005/8/layout/orgChart1"/>
    <dgm:cxn modelId="{A8F2C03D-6F33-428B-9C70-0A1F687C49FF}" type="presParOf" srcId="{367897A1-FDB1-4309-9AE2-4DA8FA65401B}" destId="{EF9C7732-79E6-4AC8-B626-52CDC4DDBF41}" srcOrd="0" destOrd="0" presId="urn:microsoft.com/office/officeart/2005/8/layout/orgChart1"/>
    <dgm:cxn modelId="{9D0C904A-9197-4C11-BCED-0E5F80E0AB60}" type="presParOf" srcId="{367897A1-FDB1-4309-9AE2-4DA8FA65401B}" destId="{C918E999-4541-489A-8A49-72864A7BA954}" srcOrd="1" destOrd="0" presId="urn:microsoft.com/office/officeart/2005/8/layout/orgChart1"/>
    <dgm:cxn modelId="{85B3800D-2A93-438C-A417-91D4C09F1253}" type="presParOf" srcId="{9ECA67FC-6C20-42B2-807D-F35FD6B5A6DA}" destId="{B2A09517-5F42-4C45-9F8C-256F7DF16F89}" srcOrd="1" destOrd="0" presId="urn:microsoft.com/office/officeart/2005/8/layout/orgChart1"/>
    <dgm:cxn modelId="{331B40A6-28BF-45B8-9293-6C56F498C607}" type="presParOf" srcId="{9ECA67FC-6C20-42B2-807D-F35FD6B5A6DA}" destId="{95D518D5-5001-4BD9-8D3B-528ACAB591C9}" srcOrd="2" destOrd="0" presId="urn:microsoft.com/office/officeart/2005/8/layout/orgChart1"/>
    <dgm:cxn modelId="{C4B0EE1E-74E0-4759-92B1-9B13A0D108FA}" type="presParOf" srcId="{D91FF0BD-2424-4309-91A0-04B1CBF146EF}" destId="{51A7C982-9051-4667-89DA-4A717E425E65}" srcOrd="2" destOrd="0" presId="urn:microsoft.com/office/officeart/2005/8/layout/orgChart1"/>
    <dgm:cxn modelId="{4F22CCD7-BC60-4D93-9857-415291848ACB}" type="presParOf" srcId="{D91FF0BD-2424-4309-91A0-04B1CBF146EF}" destId="{E789CCA1-9CA1-4C15-B18E-8B4D6AECC496}" srcOrd="3" destOrd="0" presId="urn:microsoft.com/office/officeart/2005/8/layout/orgChart1"/>
    <dgm:cxn modelId="{10FBCCDA-9378-4FC8-9597-4FCDF5FAD7ED}" type="presParOf" srcId="{E789CCA1-9CA1-4C15-B18E-8B4D6AECC496}" destId="{7DFA88F6-B284-47E8-A596-7BA5CC7D4DBC}" srcOrd="0" destOrd="0" presId="urn:microsoft.com/office/officeart/2005/8/layout/orgChart1"/>
    <dgm:cxn modelId="{291A1CA2-88BE-4668-B044-F1F3D164EBA2}" type="presParOf" srcId="{7DFA88F6-B284-47E8-A596-7BA5CC7D4DBC}" destId="{30D3110E-4F17-4DF3-92F9-5B4067FFFB66}" srcOrd="0" destOrd="0" presId="urn:microsoft.com/office/officeart/2005/8/layout/orgChart1"/>
    <dgm:cxn modelId="{CEDC4D2A-A1BF-4776-B8C3-CDB10147DC68}" type="presParOf" srcId="{7DFA88F6-B284-47E8-A596-7BA5CC7D4DBC}" destId="{CE729383-F7BA-46FE-98E8-702E620BFF82}" srcOrd="1" destOrd="0" presId="urn:microsoft.com/office/officeart/2005/8/layout/orgChart1"/>
    <dgm:cxn modelId="{DA65E19D-08EA-4AFE-AFF8-7D8D48B6619C}" type="presParOf" srcId="{E789CCA1-9CA1-4C15-B18E-8B4D6AECC496}" destId="{82C20316-B474-465B-9C7D-1065FBF5368E}" srcOrd="1" destOrd="0" presId="urn:microsoft.com/office/officeart/2005/8/layout/orgChart1"/>
    <dgm:cxn modelId="{00681820-F466-4478-A0A1-0B11F4737D64}" type="presParOf" srcId="{E789CCA1-9CA1-4C15-B18E-8B4D6AECC496}" destId="{55AF058A-D870-4C93-8F73-012A6EC53593}" srcOrd="2" destOrd="0" presId="urn:microsoft.com/office/officeart/2005/8/layout/orgChart1"/>
    <dgm:cxn modelId="{44841AC1-864C-46E8-8323-DDF376C2F11C}" type="presParOf" srcId="{64072478-C6E9-43E3-85AE-1263472CFDE9}" destId="{939035B0-1724-4EF4-9CFF-43398B4C83F0}" srcOrd="2" destOrd="0" presId="urn:microsoft.com/office/officeart/2005/8/layout/orgChart1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39197DB-9AF9-42B2-9861-0A8D824877F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5D994C-D549-4F78-8CDA-EB5FA04B632F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9ECD246-4ACB-4831-90D6-7B5C00D7CA3E}" type="parTrans" cxnId="{8AA8CC71-AE62-405A-9A24-3B8AE8B399E6}">
      <dgm:prSet/>
      <dgm:spPr/>
      <dgm:t>
        <a:bodyPr/>
        <a:lstStyle/>
        <a:p>
          <a:endParaRPr lang="en-US"/>
        </a:p>
      </dgm:t>
    </dgm:pt>
    <dgm:pt modelId="{7C088509-2DFC-4FC3-9958-61471353A64D}" type="sibTrans" cxnId="{8AA8CC71-AE62-405A-9A24-3B8AE8B399E6}">
      <dgm:prSet/>
      <dgm:spPr/>
      <dgm:t>
        <a:bodyPr/>
        <a:lstStyle/>
        <a:p>
          <a:endParaRPr lang="en-US"/>
        </a:p>
      </dgm:t>
    </dgm:pt>
    <dgm:pt modelId="{E8926D46-2E9A-4C65-B881-ABC9B8799653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EA9B7E9-B664-43FE-8846-49AC26A9EA9C}" type="parTrans" cxnId="{0D91F507-F340-4CD0-B9E4-099758FE5ADB}">
      <dgm:prSet/>
      <dgm:spPr/>
      <dgm:t>
        <a:bodyPr/>
        <a:lstStyle/>
        <a:p>
          <a:endParaRPr lang="en-US"/>
        </a:p>
      </dgm:t>
    </dgm:pt>
    <dgm:pt modelId="{E9448FF5-8A50-40B9-85C4-32A0EF0B2525}" type="sibTrans" cxnId="{0D91F507-F340-4CD0-B9E4-099758FE5ADB}">
      <dgm:prSet/>
      <dgm:spPr/>
      <dgm:t>
        <a:bodyPr/>
        <a:lstStyle/>
        <a:p>
          <a:endParaRPr lang="en-US"/>
        </a:p>
      </dgm:t>
    </dgm:pt>
    <dgm:pt modelId="{F64D270C-C149-4961-A18A-0C7382911EF8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D1A1094-3089-44B6-87EB-8C78538ED051}" type="parTrans" cxnId="{68599C40-911B-426A-959E-907B821C24D3}">
      <dgm:prSet/>
      <dgm:spPr/>
      <dgm:t>
        <a:bodyPr/>
        <a:lstStyle/>
        <a:p>
          <a:endParaRPr lang="en-US"/>
        </a:p>
      </dgm:t>
    </dgm:pt>
    <dgm:pt modelId="{5680E85B-9DFD-4A5D-A6D5-79074FE5F0EC}" type="sibTrans" cxnId="{68599C40-911B-426A-959E-907B821C24D3}">
      <dgm:prSet/>
      <dgm:spPr/>
      <dgm:t>
        <a:bodyPr/>
        <a:lstStyle/>
        <a:p>
          <a:endParaRPr lang="en-US"/>
        </a:p>
      </dgm:t>
    </dgm:pt>
    <dgm:pt modelId="{BF9DDE64-78C5-436A-B97A-C1AD72183A31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70DC474-4318-4881-A6B0-81AF43F84A92}" type="sibTrans" cxnId="{F6AAD060-93BE-4B29-A214-DBE39BE1DCCD}">
      <dgm:prSet/>
      <dgm:spPr/>
      <dgm:t>
        <a:bodyPr/>
        <a:lstStyle/>
        <a:p>
          <a:endParaRPr lang="en-US"/>
        </a:p>
      </dgm:t>
    </dgm:pt>
    <dgm:pt modelId="{10E4E748-DDFB-40E8-BFDB-C978BFDF9D25}" type="parTrans" cxnId="{F6AAD060-93BE-4B29-A214-DBE39BE1DCCD}">
      <dgm:prSet/>
      <dgm:spPr/>
      <dgm:t>
        <a:bodyPr/>
        <a:lstStyle/>
        <a:p>
          <a:endParaRPr lang="en-US"/>
        </a:p>
      </dgm:t>
    </dgm:pt>
    <dgm:pt modelId="{AB9E05E3-BE3C-452E-BC00-68C1D5E27513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8A78E95B-AE16-4569-96F3-EF43AAB86532}" type="parTrans" cxnId="{8BD05FF5-FB1E-4022-82AF-5E0E2C1140FF}">
      <dgm:prSet/>
      <dgm:spPr/>
      <dgm:t>
        <a:bodyPr/>
        <a:lstStyle/>
        <a:p>
          <a:endParaRPr lang="en-US"/>
        </a:p>
      </dgm:t>
    </dgm:pt>
    <dgm:pt modelId="{89CBE29E-B7B2-4184-8D2A-851E0FBC1F05}" type="sibTrans" cxnId="{8BD05FF5-FB1E-4022-82AF-5E0E2C1140FF}">
      <dgm:prSet/>
      <dgm:spPr/>
      <dgm:t>
        <a:bodyPr/>
        <a:lstStyle/>
        <a:p>
          <a:endParaRPr lang="en-US"/>
        </a:p>
      </dgm:t>
    </dgm:pt>
    <dgm:pt modelId="{D578E3DC-457A-433A-93EF-E6B86F6780FD}">
      <dgm:prSet phldrT="[Text]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B625994B-4085-4DA2-86D0-0D05EF40657A}" type="parTrans" cxnId="{735C6E50-CC65-4599-A83B-A93B3A495BE7}">
      <dgm:prSet/>
      <dgm:spPr/>
      <dgm:t>
        <a:bodyPr/>
        <a:lstStyle/>
        <a:p>
          <a:endParaRPr lang="en-US"/>
        </a:p>
      </dgm:t>
    </dgm:pt>
    <dgm:pt modelId="{5E6B5EF6-16D0-44FB-B5E5-9CD5CCECD15E}" type="sibTrans" cxnId="{735C6E50-CC65-4599-A83B-A93B3A495BE7}">
      <dgm:prSet/>
      <dgm:spPr/>
      <dgm:t>
        <a:bodyPr/>
        <a:lstStyle/>
        <a:p>
          <a:endParaRPr lang="en-US"/>
        </a:p>
      </dgm:t>
    </dgm:pt>
    <dgm:pt modelId="{13608418-44A2-4C15-95AF-67E000B78B56}">
      <dgm:prSet phldrT="[Text]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FB5B6BAF-9806-491B-A697-876B58059543}" type="parTrans" cxnId="{B36D350F-382B-45F1-B954-DEB3D554E546}">
      <dgm:prSet/>
      <dgm:spPr/>
      <dgm:t>
        <a:bodyPr/>
        <a:lstStyle/>
        <a:p>
          <a:endParaRPr lang="en-US"/>
        </a:p>
      </dgm:t>
    </dgm:pt>
    <dgm:pt modelId="{79EEDC51-1F0C-4F01-9757-2861312F99FA}" type="sibTrans" cxnId="{B36D350F-382B-45F1-B954-DEB3D554E546}">
      <dgm:prSet/>
      <dgm:spPr/>
      <dgm:t>
        <a:bodyPr/>
        <a:lstStyle/>
        <a:p>
          <a:endParaRPr lang="en-US"/>
        </a:p>
      </dgm:t>
    </dgm:pt>
    <dgm:pt modelId="{B7EB86E0-6C26-4298-ABAD-85B6F3FA68D7}">
      <dgm:prSet phldrT="[Text]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27EA414F-AA59-44F5-A5AF-52D85B45C0A8}" type="parTrans" cxnId="{226FFF72-53E7-45F3-9B55-7F6F2F6145F9}">
      <dgm:prSet/>
      <dgm:spPr/>
      <dgm:t>
        <a:bodyPr/>
        <a:lstStyle/>
        <a:p>
          <a:endParaRPr lang="en-US"/>
        </a:p>
      </dgm:t>
    </dgm:pt>
    <dgm:pt modelId="{7B187377-3042-4A78-8FB4-D4789A669C56}" type="sibTrans" cxnId="{226FFF72-53E7-45F3-9B55-7F6F2F6145F9}">
      <dgm:prSet/>
      <dgm:spPr/>
      <dgm:t>
        <a:bodyPr/>
        <a:lstStyle/>
        <a:p>
          <a:endParaRPr lang="en-US"/>
        </a:p>
      </dgm:t>
    </dgm:pt>
    <dgm:pt modelId="{37DBEA36-5C6C-46FF-A880-5CE54E38DE24}">
      <dgm:prSet phldrT="[Text]"/>
      <dgm:spPr>
        <a:blipFill rotWithShape="0"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E471E-6B5E-4163-B4C8-6A04900B443A}" type="parTrans" cxnId="{D154F7D6-B6BD-4D77-8DA7-7A9F6647B233}">
      <dgm:prSet/>
      <dgm:spPr/>
      <dgm:t>
        <a:bodyPr/>
        <a:lstStyle/>
        <a:p>
          <a:endParaRPr lang="en-US"/>
        </a:p>
      </dgm:t>
    </dgm:pt>
    <dgm:pt modelId="{8C7CA765-FA47-45C6-8CBF-D79936089011}" type="sibTrans" cxnId="{D154F7D6-B6BD-4D77-8DA7-7A9F6647B233}">
      <dgm:prSet/>
      <dgm:spPr/>
      <dgm:t>
        <a:bodyPr/>
        <a:lstStyle/>
        <a:p>
          <a:endParaRPr lang="en-US"/>
        </a:p>
      </dgm:t>
    </dgm:pt>
    <dgm:pt modelId="{EF7BF3BA-CA7A-454A-94D4-E8158AF2B05E}" type="pres">
      <dgm:prSet presAssocID="{039197DB-9AF9-42B2-9861-0A8D824877F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779E643-1BF1-4FDF-853E-6725D94909BC}" type="pres">
      <dgm:prSet presAssocID="{BF9DDE64-78C5-436A-B97A-C1AD72183A31}" presName="hierRoot1" presStyleCnt="0">
        <dgm:presLayoutVars>
          <dgm:hierBranch val="init"/>
        </dgm:presLayoutVars>
      </dgm:prSet>
      <dgm:spPr/>
    </dgm:pt>
    <dgm:pt modelId="{9C9C73D0-34BF-41F0-8220-23E1877122AB}" type="pres">
      <dgm:prSet presAssocID="{BF9DDE64-78C5-436A-B97A-C1AD72183A31}" presName="rootComposite1" presStyleCnt="0"/>
      <dgm:spPr/>
    </dgm:pt>
    <dgm:pt modelId="{EA5BCE4F-67EF-44CA-9D8B-AA5D3404D720}" type="pres">
      <dgm:prSet presAssocID="{BF9DDE64-78C5-436A-B97A-C1AD72183A31}" presName="rootText1" presStyleLbl="node0" presStyleIdx="0" presStyleCnt="1" custScaleX="544555" custScaleY="662994" custLinFactNeighborX="-4990" custLinFactNeighborY="-253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5BA922-F871-440D-9850-59B40CC29651}" type="pres">
      <dgm:prSet presAssocID="{BF9DDE64-78C5-436A-B97A-C1AD72183A3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A77436B-F2E1-4D84-9DE2-1E49341F3112}" type="pres">
      <dgm:prSet presAssocID="{BF9DDE64-78C5-436A-B97A-C1AD72183A31}" presName="hierChild2" presStyleCnt="0"/>
      <dgm:spPr/>
    </dgm:pt>
    <dgm:pt modelId="{A45D1B12-1F57-4B85-BC40-B4A6CA901A17}" type="pres">
      <dgm:prSet presAssocID="{29ECD246-4ACB-4831-90D6-7B5C00D7CA3E}" presName="Name37" presStyleLbl="parChTrans1D2" presStyleIdx="0" presStyleCnt="8"/>
      <dgm:spPr/>
      <dgm:t>
        <a:bodyPr/>
        <a:lstStyle/>
        <a:p>
          <a:endParaRPr lang="en-US"/>
        </a:p>
      </dgm:t>
    </dgm:pt>
    <dgm:pt modelId="{80E78535-04EB-4D08-9DA9-7F2939C05553}" type="pres">
      <dgm:prSet presAssocID="{365D994C-D549-4F78-8CDA-EB5FA04B632F}" presName="hierRoot2" presStyleCnt="0">
        <dgm:presLayoutVars>
          <dgm:hierBranch val="init"/>
        </dgm:presLayoutVars>
      </dgm:prSet>
      <dgm:spPr/>
    </dgm:pt>
    <dgm:pt modelId="{CA8C2745-400A-4252-BE01-1F2C7F6B0527}" type="pres">
      <dgm:prSet presAssocID="{365D994C-D549-4F78-8CDA-EB5FA04B632F}" presName="rootComposite" presStyleCnt="0"/>
      <dgm:spPr/>
    </dgm:pt>
    <dgm:pt modelId="{FB655874-0533-4704-9FAD-655D8357E143}" type="pres">
      <dgm:prSet presAssocID="{365D994C-D549-4F78-8CDA-EB5FA04B632F}" presName="rootText" presStyleLbl="node2" presStyleIdx="0" presStyleCnt="8" custScaleX="90816" custScaleY="4312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B970B3-842E-4410-A42E-DBE76ECCE777}" type="pres">
      <dgm:prSet presAssocID="{365D994C-D549-4F78-8CDA-EB5FA04B632F}" presName="rootConnector" presStyleLbl="node2" presStyleIdx="0" presStyleCnt="8"/>
      <dgm:spPr/>
      <dgm:t>
        <a:bodyPr/>
        <a:lstStyle/>
        <a:p>
          <a:endParaRPr lang="en-US"/>
        </a:p>
      </dgm:t>
    </dgm:pt>
    <dgm:pt modelId="{46BAE2BB-3E58-442A-AD4E-73C18E9006A2}" type="pres">
      <dgm:prSet presAssocID="{365D994C-D549-4F78-8CDA-EB5FA04B632F}" presName="hierChild4" presStyleCnt="0"/>
      <dgm:spPr/>
    </dgm:pt>
    <dgm:pt modelId="{96776606-6767-4C05-A31F-5F223DEAA3BB}" type="pres">
      <dgm:prSet presAssocID="{365D994C-D549-4F78-8CDA-EB5FA04B632F}" presName="hierChild5" presStyleCnt="0"/>
      <dgm:spPr/>
    </dgm:pt>
    <dgm:pt modelId="{24843491-4756-4AC7-A684-CF6B96735DC2}" type="pres">
      <dgm:prSet presAssocID="{8EA9B7E9-B664-43FE-8846-49AC26A9EA9C}" presName="Name37" presStyleLbl="parChTrans1D2" presStyleIdx="1" presStyleCnt="8"/>
      <dgm:spPr/>
      <dgm:t>
        <a:bodyPr/>
        <a:lstStyle/>
        <a:p>
          <a:endParaRPr lang="en-US"/>
        </a:p>
      </dgm:t>
    </dgm:pt>
    <dgm:pt modelId="{5F05FCCB-9B91-4F06-90E9-16B0E1F555BB}" type="pres">
      <dgm:prSet presAssocID="{E8926D46-2E9A-4C65-B881-ABC9B8799653}" presName="hierRoot2" presStyleCnt="0">
        <dgm:presLayoutVars>
          <dgm:hierBranch val="init"/>
        </dgm:presLayoutVars>
      </dgm:prSet>
      <dgm:spPr/>
    </dgm:pt>
    <dgm:pt modelId="{447F735B-1C86-4511-ACDA-A4BACBAF2B57}" type="pres">
      <dgm:prSet presAssocID="{E8926D46-2E9A-4C65-B881-ABC9B8799653}" presName="rootComposite" presStyleCnt="0"/>
      <dgm:spPr/>
    </dgm:pt>
    <dgm:pt modelId="{2EBE7619-D3A8-4745-828A-BA2243F9F55F}" type="pres">
      <dgm:prSet presAssocID="{E8926D46-2E9A-4C65-B881-ABC9B8799653}" presName="rootText" presStyleLbl="node2" presStyleIdx="1" presStyleCnt="8" custScaleX="44504" custScaleY="4192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2FEADA-69AB-4B5E-A7BD-33B917EDAC78}" type="pres">
      <dgm:prSet presAssocID="{E8926D46-2E9A-4C65-B881-ABC9B8799653}" presName="rootConnector" presStyleLbl="node2" presStyleIdx="1" presStyleCnt="8"/>
      <dgm:spPr/>
      <dgm:t>
        <a:bodyPr/>
        <a:lstStyle/>
        <a:p>
          <a:endParaRPr lang="en-US"/>
        </a:p>
      </dgm:t>
    </dgm:pt>
    <dgm:pt modelId="{23AAA357-FBAA-42D6-AC9C-407833F50187}" type="pres">
      <dgm:prSet presAssocID="{E8926D46-2E9A-4C65-B881-ABC9B8799653}" presName="hierChild4" presStyleCnt="0"/>
      <dgm:spPr/>
    </dgm:pt>
    <dgm:pt modelId="{D4419BD7-7AF9-40D7-95C9-03FF785A2753}" type="pres">
      <dgm:prSet presAssocID="{E8926D46-2E9A-4C65-B881-ABC9B8799653}" presName="hierChild5" presStyleCnt="0"/>
      <dgm:spPr/>
    </dgm:pt>
    <dgm:pt modelId="{C6E693D3-742F-4A19-9909-A74EAEF47C6B}" type="pres">
      <dgm:prSet presAssocID="{4D1A1094-3089-44B6-87EB-8C78538ED051}" presName="Name37" presStyleLbl="parChTrans1D2" presStyleIdx="2" presStyleCnt="8"/>
      <dgm:spPr/>
      <dgm:t>
        <a:bodyPr/>
        <a:lstStyle/>
        <a:p>
          <a:endParaRPr lang="en-US"/>
        </a:p>
      </dgm:t>
    </dgm:pt>
    <dgm:pt modelId="{D34AC8C0-F951-4777-ADF7-ADDEE1A7FC2C}" type="pres">
      <dgm:prSet presAssocID="{F64D270C-C149-4961-A18A-0C7382911EF8}" presName="hierRoot2" presStyleCnt="0">
        <dgm:presLayoutVars>
          <dgm:hierBranch val="init"/>
        </dgm:presLayoutVars>
      </dgm:prSet>
      <dgm:spPr/>
    </dgm:pt>
    <dgm:pt modelId="{0F66CDA9-268F-466A-983F-0D2E8E27C9BB}" type="pres">
      <dgm:prSet presAssocID="{F64D270C-C149-4961-A18A-0C7382911EF8}" presName="rootComposite" presStyleCnt="0"/>
      <dgm:spPr/>
    </dgm:pt>
    <dgm:pt modelId="{2C6E79D5-0C45-4D2F-9069-563A016C0A60}" type="pres">
      <dgm:prSet presAssocID="{F64D270C-C149-4961-A18A-0C7382911EF8}" presName="rootText" presStyleLbl="node2" presStyleIdx="2" presStyleCnt="8" custScaleX="59649" custScaleY="419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C3EF0A-A811-4E49-8269-CE4CE710F2D7}" type="pres">
      <dgm:prSet presAssocID="{F64D270C-C149-4961-A18A-0C7382911EF8}" presName="rootConnector" presStyleLbl="node2" presStyleIdx="2" presStyleCnt="8"/>
      <dgm:spPr/>
      <dgm:t>
        <a:bodyPr/>
        <a:lstStyle/>
        <a:p>
          <a:endParaRPr lang="en-US"/>
        </a:p>
      </dgm:t>
    </dgm:pt>
    <dgm:pt modelId="{F1B9267A-158E-4D96-9EEB-7B38450D8705}" type="pres">
      <dgm:prSet presAssocID="{F64D270C-C149-4961-A18A-0C7382911EF8}" presName="hierChild4" presStyleCnt="0"/>
      <dgm:spPr/>
    </dgm:pt>
    <dgm:pt modelId="{9E2F286A-9809-4C49-8B97-B6A73940FA64}" type="pres">
      <dgm:prSet presAssocID="{F64D270C-C149-4961-A18A-0C7382911EF8}" presName="hierChild5" presStyleCnt="0"/>
      <dgm:spPr/>
    </dgm:pt>
    <dgm:pt modelId="{584E42B0-576B-4E75-9822-3E8FF007C9F9}" type="pres">
      <dgm:prSet presAssocID="{B625994B-4085-4DA2-86D0-0D05EF40657A}" presName="Name37" presStyleLbl="parChTrans1D2" presStyleIdx="3" presStyleCnt="8"/>
      <dgm:spPr/>
      <dgm:t>
        <a:bodyPr/>
        <a:lstStyle/>
        <a:p>
          <a:endParaRPr lang="en-US"/>
        </a:p>
      </dgm:t>
    </dgm:pt>
    <dgm:pt modelId="{6817C130-F475-4CE0-9A15-4BA1C56CFAC9}" type="pres">
      <dgm:prSet presAssocID="{D578E3DC-457A-433A-93EF-E6B86F6780FD}" presName="hierRoot2" presStyleCnt="0">
        <dgm:presLayoutVars>
          <dgm:hierBranch val="init"/>
        </dgm:presLayoutVars>
      </dgm:prSet>
      <dgm:spPr/>
    </dgm:pt>
    <dgm:pt modelId="{EFB45DEB-F0AF-4985-9A36-6028F7C198C7}" type="pres">
      <dgm:prSet presAssocID="{D578E3DC-457A-433A-93EF-E6B86F6780FD}" presName="rootComposite" presStyleCnt="0"/>
      <dgm:spPr/>
    </dgm:pt>
    <dgm:pt modelId="{7128D28C-0510-496A-9A38-F2097F8AA56B}" type="pres">
      <dgm:prSet presAssocID="{D578E3DC-457A-433A-93EF-E6B86F6780FD}" presName="rootText" presStyleLbl="node2" presStyleIdx="3" presStyleCnt="8" custScaleX="55871" custScaleY="4511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A2D206-B5BA-4FFD-8A47-BDD89818013C}" type="pres">
      <dgm:prSet presAssocID="{D578E3DC-457A-433A-93EF-E6B86F6780FD}" presName="rootConnector" presStyleLbl="node2" presStyleIdx="3" presStyleCnt="8"/>
      <dgm:spPr/>
      <dgm:t>
        <a:bodyPr/>
        <a:lstStyle/>
        <a:p>
          <a:endParaRPr lang="en-US"/>
        </a:p>
      </dgm:t>
    </dgm:pt>
    <dgm:pt modelId="{5689693E-4964-495D-82F2-FC10F5807ED8}" type="pres">
      <dgm:prSet presAssocID="{D578E3DC-457A-433A-93EF-E6B86F6780FD}" presName="hierChild4" presStyleCnt="0"/>
      <dgm:spPr/>
    </dgm:pt>
    <dgm:pt modelId="{2FB8CB15-3D0B-4505-BE67-2A43C49A05C3}" type="pres">
      <dgm:prSet presAssocID="{D578E3DC-457A-433A-93EF-E6B86F6780FD}" presName="hierChild5" presStyleCnt="0"/>
      <dgm:spPr/>
    </dgm:pt>
    <dgm:pt modelId="{575E5B1A-B585-4CA1-AFE4-F32E1F3063DC}" type="pres">
      <dgm:prSet presAssocID="{FB5B6BAF-9806-491B-A697-876B58059543}" presName="Name37" presStyleLbl="parChTrans1D2" presStyleIdx="4" presStyleCnt="8"/>
      <dgm:spPr/>
      <dgm:t>
        <a:bodyPr/>
        <a:lstStyle/>
        <a:p>
          <a:endParaRPr lang="en-US"/>
        </a:p>
      </dgm:t>
    </dgm:pt>
    <dgm:pt modelId="{CDCE293C-187C-4707-A995-A46305FF55A9}" type="pres">
      <dgm:prSet presAssocID="{13608418-44A2-4C15-95AF-67E000B78B56}" presName="hierRoot2" presStyleCnt="0">
        <dgm:presLayoutVars>
          <dgm:hierBranch val="init"/>
        </dgm:presLayoutVars>
      </dgm:prSet>
      <dgm:spPr/>
    </dgm:pt>
    <dgm:pt modelId="{AA12EE69-4511-419F-A4D9-66244830B2B3}" type="pres">
      <dgm:prSet presAssocID="{13608418-44A2-4C15-95AF-67E000B78B56}" presName="rootComposite" presStyleCnt="0"/>
      <dgm:spPr/>
    </dgm:pt>
    <dgm:pt modelId="{38419928-6B86-411B-A843-0C238027B034}" type="pres">
      <dgm:prSet presAssocID="{13608418-44A2-4C15-95AF-67E000B78B56}" presName="rootText" presStyleLbl="node2" presStyleIdx="4" presStyleCnt="8" custFlipVert="1" custFlipHor="0" custScaleX="76778" custScaleY="4312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3AA45-743B-403A-97FE-8DE38B640CAE}" type="pres">
      <dgm:prSet presAssocID="{13608418-44A2-4C15-95AF-67E000B78B56}" presName="rootConnector" presStyleLbl="node2" presStyleIdx="4" presStyleCnt="8"/>
      <dgm:spPr/>
      <dgm:t>
        <a:bodyPr/>
        <a:lstStyle/>
        <a:p>
          <a:endParaRPr lang="en-US"/>
        </a:p>
      </dgm:t>
    </dgm:pt>
    <dgm:pt modelId="{255C2D1D-5E6C-4CB0-B46B-E932E2AB748A}" type="pres">
      <dgm:prSet presAssocID="{13608418-44A2-4C15-95AF-67E000B78B56}" presName="hierChild4" presStyleCnt="0"/>
      <dgm:spPr/>
    </dgm:pt>
    <dgm:pt modelId="{2E64BB4C-5D71-4BFE-A6DE-23E80AA5ED64}" type="pres">
      <dgm:prSet presAssocID="{13608418-44A2-4C15-95AF-67E000B78B56}" presName="hierChild5" presStyleCnt="0"/>
      <dgm:spPr/>
    </dgm:pt>
    <dgm:pt modelId="{6F148346-9B81-4299-BB6B-CE69DF48120E}" type="pres">
      <dgm:prSet presAssocID="{27EA414F-AA59-44F5-A5AF-52D85B45C0A8}" presName="Name37" presStyleLbl="parChTrans1D2" presStyleIdx="5" presStyleCnt="8"/>
      <dgm:spPr/>
      <dgm:t>
        <a:bodyPr/>
        <a:lstStyle/>
        <a:p>
          <a:endParaRPr lang="en-US"/>
        </a:p>
      </dgm:t>
    </dgm:pt>
    <dgm:pt modelId="{2EBB7073-C473-4467-B005-E4EB5F53806F}" type="pres">
      <dgm:prSet presAssocID="{B7EB86E0-6C26-4298-ABAD-85B6F3FA68D7}" presName="hierRoot2" presStyleCnt="0">
        <dgm:presLayoutVars>
          <dgm:hierBranch val="init"/>
        </dgm:presLayoutVars>
      </dgm:prSet>
      <dgm:spPr/>
    </dgm:pt>
    <dgm:pt modelId="{91251403-52C3-422B-A908-9B59241034D6}" type="pres">
      <dgm:prSet presAssocID="{B7EB86E0-6C26-4298-ABAD-85B6F3FA68D7}" presName="rootComposite" presStyleCnt="0"/>
      <dgm:spPr/>
    </dgm:pt>
    <dgm:pt modelId="{595E1380-D8C8-4858-9DC7-8E2549891E9B}" type="pres">
      <dgm:prSet presAssocID="{B7EB86E0-6C26-4298-ABAD-85B6F3FA68D7}" presName="rootText" presStyleLbl="node2" presStyleIdx="5" presStyleCnt="8" custScaleX="76777" custScaleY="386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853F4B-092A-4BF1-AFBF-D3475EBCC7EC}" type="pres">
      <dgm:prSet presAssocID="{B7EB86E0-6C26-4298-ABAD-85B6F3FA68D7}" presName="rootConnector" presStyleLbl="node2" presStyleIdx="5" presStyleCnt="8"/>
      <dgm:spPr/>
      <dgm:t>
        <a:bodyPr/>
        <a:lstStyle/>
        <a:p>
          <a:endParaRPr lang="en-US"/>
        </a:p>
      </dgm:t>
    </dgm:pt>
    <dgm:pt modelId="{B2C79B8D-33CB-44CD-94AD-91644710DE71}" type="pres">
      <dgm:prSet presAssocID="{B7EB86E0-6C26-4298-ABAD-85B6F3FA68D7}" presName="hierChild4" presStyleCnt="0"/>
      <dgm:spPr/>
    </dgm:pt>
    <dgm:pt modelId="{FD218921-95D6-4718-B79C-D106C12C1610}" type="pres">
      <dgm:prSet presAssocID="{B7EB86E0-6C26-4298-ABAD-85B6F3FA68D7}" presName="hierChild5" presStyleCnt="0"/>
      <dgm:spPr/>
    </dgm:pt>
    <dgm:pt modelId="{2D39D8EC-BD91-4413-800F-C1D488107AF7}" type="pres">
      <dgm:prSet presAssocID="{CE3E471E-6B5E-4163-B4C8-6A04900B443A}" presName="Name37" presStyleLbl="parChTrans1D2" presStyleIdx="6" presStyleCnt="8"/>
      <dgm:spPr/>
      <dgm:t>
        <a:bodyPr/>
        <a:lstStyle/>
        <a:p>
          <a:endParaRPr lang="en-US"/>
        </a:p>
      </dgm:t>
    </dgm:pt>
    <dgm:pt modelId="{FB32C440-67AB-4A51-9CE4-650FE94D81B1}" type="pres">
      <dgm:prSet presAssocID="{37DBEA36-5C6C-46FF-A880-5CE54E38DE24}" presName="hierRoot2" presStyleCnt="0">
        <dgm:presLayoutVars>
          <dgm:hierBranch val="init"/>
        </dgm:presLayoutVars>
      </dgm:prSet>
      <dgm:spPr/>
    </dgm:pt>
    <dgm:pt modelId="{AB1B29DB-75E2-45C3-88A3-8D9955C10974}" type="pres">
      <dgm:prSet presAssocID="{37DBEA36-5C6C-46FF-A880-5CE54E38DE24}" presName="rootComposite" presStyleCnt="0"/>
      <dgm:spPr/>
    </dgm:pt>
    <dgm:pt modelId="{4016C221-87A6-4800-B90C-AA8B328FB1A8}" type="pres">
      <dgm:prSet presAssocID="{37DBEA36-5C6C-46FF-A880-5CE54E38DE24}" presName="rootText" presStyleLbl="node2" presStyleIdx="6" presStyleCnt="8" custScaleX="52469" custScaleY="4294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9E6EC7-32DC-4E71-BF6B-967979E34B5C}" type="pres">
      <dgm:prSet presAssocID="{37DBEA36-5C6C-46FF-A880-5CE54E38DE24}" presName="rootConnector" presStyleLbl="node2" presStyleIdx="6" presStyleCnt="8"/>
      <dgm:spPr/>
      <dgm:t>
        <a:bodyPr/>
        <a:lstStyle/>
        <a:p>
          <a:endParaRPr lang="en-US"/>
        </a:p>
      </dgm:t>
    </dgm:pt>
    <dgm:pt modelId="{A53368E4-CE6F-4130-BFAB-58A072F472A6}" type="pres">
      <dgm:prSet presAssocID="{37DBEA36-5C6C-46FF-A880-5CE54E38DE24}" presName="hierChild4" presStyleCnt="0"/>
      <dgm:spPr/>
    </dgm:pt>
    <dgm:pt modelId="{627B2928-FB04-4619-A80D-899353774975}" type="pres">
      <dgm:prSet presAssocID="{37DBEA36-5C6C-46FF-A880-5CE54E38DE24}" presName="hierChild5" presStyleCnt="0"/>
      <dgm:spPr/>
    </dgm:pt>
    <dgm:pt modelId="{8CFADD40-D667-4648-A25B-4B385CDBD1DB}" type="pres">
      <dgm:prSet presAssocID="{8A78E95B-AE16-4569-96F3-EF43AAB86532}" presName="Name37" presStyleLbl="parChTrans1D2" presStyleIdx="7" presStyleCnt="8"/>
      <dgm:spPr/>
      <dgm:t>
        <a:bodyPr/>
        <a:lstStyle/>
        <a:p>
          <a:endParaRPr lang="en-US"/>
        </a:p>
      </dgm:t>
    </dgm:pt>
    <dgm:pt modelId="{EC5FD073-F43E-47F5-9455-19306CDA0541}" type="pres">
      <dgm:prSet presAssocID="{AB9E05E3-BE3C-452E-BC00-68C1D5E27513}" presName="hierRoot2" presStyleCnt="0">
        <dgm:presLayoutVars>
          <dgm:hierBranch val="init"/>
        </dgm:presLayoutVars>
      </dgm:prSet>
      <dgm:spPr/>
    </dgm:pt>
    <dgm:pt modelId="{6F1C4B0C-1138-4199-9C30-32B9E82824C9}" type="pres">
      <dgm:prSet presAssocID="{AB9E05E3-BE3C-452E-BC00-68C1D5E27513}" presName="rootComposite" presStyleCnt="0"/>
      <dgm:spPr/>
    </dgm:pt>
    <dgm:pt modelId="{CEE6B7B2-602A-4FCA-B1E9-B3266A1B76A7}" type="pres">
      <dgm:prSet presAssocID="{AB9E05E3-BE3C-452E-BC00-68C1D5E27513}" presName="rootText" presStyleLbl="node2" presStyleIdx="7" presStyleCnt="8" custScaleX="90558" custScaleY="3702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403254-0342-442E-B7DB-60885B22F31D}" type="pres">
      <dgm:prSet presAssocID="{AB9E05E3-BE3C-452E-BC00-68C1D5E27513}" presName="rootConnector" presStyleLbl="node2" presStyleIdx="7" presStyleCnt="8"/>
      <dgm:spPr/>
      <dgm:t>
        <a:bodyPr/>
        <a:lstStyle/>
        <a:p>
          <a:endParaRPr lang="en-US"/>
        </a:p>
      </dgm:t>
    </dgm:pt>
    <dgm:pt modelId="{22D1BB5D-DAD4-469E-8BB4-27C8A8DBA877}" type="pres">
      <dgm:prSet presAssocID="{AB9E05E3-BE3C-452E-BC00-68C1D5E27513}" presName="hierChild4" presStyleCnt="0"/>
      <dgm:spPr/>
    </dgm:pt>
    <dgm:pt modelId="{6B1B539E-953B-4896-9EA6-46DFC12A0E2C}" type="pres">
      <dgm:prSet presAssocID="{AB9E05E3-BE3C-452E-BC00-68C1D5E27513}" presName="hierChild5" presStyleCnt="0"/>
      <dgm:spPr/>
    </dgm:pt>
    <dgm:pt modelId="{CBF7F590-179D-45AF-BAD7-3BC69154AAB9}" type="pres">
      <dgm:prSet presAssocID="{BF9DDE64-78C5-436A-B97A-C1AD72183A31}" presName="hierChild3" presStyleCnt="0"/>
      <dgm:spPr/>
    </dgm:pt>
  </dgm:ptLst>
  <dgm:cxnLst>
    <dgm:cxn modelId="{76DD447E-FB12-44E1-8EF6-77A6C54E9F10}" type="presOf" srcId="{E8926D46-2E9A-4C65-B881-ABC9B8799653}" destId="{2EBE7619-D3A8-4745-828A-BA2243F9F55F}" srcOrd="0" destOrd="0" presId="urn:microsoft.com/office/officeart/2005/8/layout/orgChart1"/>
    <dgm:cxn modelId="{0D91F507-F340-4CD0-B9E4-099758FE5ADB}" srcId="{BF9DDE64-78C5-436A-B97A-C1AD72183A31}" destId="{E8926D46-2E9A-4C65-B881-ABC9B8799653}" srcOrd="1" destOrd="0" parTransId="{8EA9B7E9-B664-43FE-8846-49AC26A9EA9C}" sibTransId="{E9448FF5-8A50-40B9-85C4-32A0EF0B2525}"/>
    <dgm:cxn modelId="{BFE6869E-5360-4D3E-A15C-FCB859488CE2}" type="presOf" srcId="{13608418-44A2-4C15-95AF-67E000B78B56}" destId="{38419928-6B86-411B-A843-0C238027B034}" srcOrd="0" destOrd="0" presId="urn:microsoft.com/office/officeart/2005/8/layout/orgChart1"/>
    <dgm:cxn modelId="{7A209CB0-4701-4C39-BAB2-1694434ECCCE}" type="presOf" srcId="{13608418-44A2-4C15-95AF-67E000B78B56}" destId="{0AE3AA45-743B-403A-97FE-8DE38B640CAE}" srcOrd="1" destOrd="0" presId="urn:microsoft.com/office/officeart/2005/8/layout/orgChart1"/>
    <dgm:cxn modelId="{4C9E2D3C-9C7C-43CF-BB91-79E21AEC59D8}" type="presOf" srcId="{BF9DDE64-78C5-436A-B97A-C1AD72183A31}" destId="{EA5BCE4F-67EF-44CA-9D8B-AA5D3404D720}" srcOrd="0" destOrd="0" presId="urn:microsoft.com/office/officeart/2005/8/layout/orgChart1"/>
    <dgm:cxn modelId="{008C08C2-29BA-46FE-856E-BCA4E47FECBF}" type="presOf" srcId="{F64D270C-C149-4961-A18A-0C7382911EF8}" destId="{2C6E79D5-0C45-4D2F-9069-563A016C0A60}" srcOrd="0" destOrd="0" presId="urn:microsoft.com/office/officeart/2005/8/layout/orgChart1"/>
    <dgm:cxn modelId="{11E0D974-2D25-4C15-9F87-69446B624B81}" type="presOf" srcId="{AB9E05E3-BE3C-452E-BC00-68C1D5E27513}" destId="{CEE6B7B2-602A-4FCA-B1E9-B3266A1B76A7}" srcOrd="0" destOrd="0" presId="urn:microsoft.com/office/officeart/2005/8/layout/orgChart1"/>
    <dgm:cxn modelId="{E0597501-87A9-4985-8CF0-E0EF2993134A}" type="presOf" srcId="{D578E3DC-457A-433A-93EF-E6B86F6780FD}" destId="{7128D28C-0510-496A-9A38-F2097F8AA56B}" srcOrd="0" destOrd="0" presId="urn:microsoft.com/office/officeart/2005/8/layout/orgChart1"/>
    <dgm:cxn modelId="{59721384-DD99-48CF-9162-D98681A1631A}" type="presOf" srcId="{E8926D46-2E9A-4C65-B881-ABC9B8799653}" destId="{692FEADA-69AB-4B5E-A7BD-33B917EDAC78}" srcOrd="1" destOrd="0" presId="urn:microsoft.com/office/officeart/2005/8/layout/orgChart1"/>
    <dgm:cxn modelId="{FBA77353-B4D4-4546-A4AC-7FAF5C48C72D}" type="presOf" srcId="{29ECD246-4ACB-4831-90D6-7B5C00D7CA3E}" destId="{A45D1B12-1F57-4B85-BC40-B4A6CA901A17}" srcOrd="0" destOrd="0" presId="urn:microsoft.com/office/officeart/2005/8/layout/orgChart1"/>
    <dgm:cxn modelId="{D95CD9EB-1AEB-443F-B094-5C758AA3E411}" type="presOf" srcId="{B7EB86E0-6C26-4298-ABAD-85B6F3FA68D7}" destId="{0C853F4B-092A-4BF1-AFBF-D3475EBCC7EC}" srcOrd="1" destOrd="0" presId="urn:microsoft.com/office/officeart/2005/8/layout/orgChart1"/>
    <dgm:cxn modelId="{B36D350F-382B-45F1-B954-DEB3D554E546}" srcId="{BF9DDE64-78C5-436A-B97A-C1AD72183A31}" destId="{13608418-44A2-4C15-95AF-67E000B78B56}" srcOrd="4" destOrd="0" parTransId="{FB5B6BAF-9806-491B-A697-876B58059543}" sibTransId="{79EEDC51-1F0C-4F01-9757-2861312F99FA}"/>
    <dgm:cxn modelId="{8BD05FF5-FB1E-4022-82AF-5E0E2C1140FF}" srcId="{BF9DDE64-78C5-436A-B97A-C1AD72183A31}" destId="{AB9E05E3-BE3C-452E-BC00-68C1D5E27513}" srcOrd="7" destOrd="0" parTransId="{8A78E95B-AE16-4569-96F3-EF43AAB86532}" sibTransId="{89CBE29E-B7B2-4184-8D2A-851E0FBC1F05}"/>
    <dgm:cxn modelId="{88A078CE-F35C-4F63-8E11-8F1CF9F7D58D}" type="presOf" srcId="{365D994C-D549-4F78-8CDA-EB5FA04B632F}" destId="{FB655874-0533-4704-9FAD-655D8357E143}" srcOrd="0" destOrd="0" presId="urn:microsoft.com/office/officeart/2005/8/layout/orgChart1"/>
    <dgm:cxn modelId="{6C5042CB-A1F7-4B19-9FA2-051A872D6AD3}" type="presOf" srcId="{F64D270C-C149-4961-A18A-0C7382911EF8}" destId="{00C3EF0A-A811-4E49-8269-CE4CE710F2D7}" srcOrd="1" destOrd="0" presId="urn:microsoft.com/office/officeart/2005/8/layout/orgChart1"/>
    <dgm:cxn modelId="{8AA8CC71-AE62-405A-9A24-3B8AE8B399E6}" srcId="{BF9DDE64-78C5-436A-B97A-C1AD72183A31}" destId="{365D994C-D549-4F78-8CDA-EB5FA04B632F}" srcOrd="0" destOrd="0" parTransId="{29ECD246-4ACB-4831-90D6-7B5C00D7CA3E}" sibTransId="{7C088509-2DFC-4FC3-9958-61471353A64D}"/>
    <dgm:cxn modelId="{F6AAD060-93BE-4B29-A214-DBE39BE1DCCD}" srcId="{039197DB-9AF9-42B2-9861-0A8D824877FB}" destId="{BF9DDE64-78C5-436A-B97A-C1AD72183A31}" srcOrd="0" destOrd="0" parTransId="{10E4E748-DDFB-40E8-BFDB-C978BFDF9D25}" sibTransId="{E70DC474-4318-4881-A6B0-81AF43F84A92}"/>
    <dgm:cxn modelId="{735C6E50-CC65-4599-A83B-A93B3A495BE7}" srcId="{BF9DDE64-78C5-436A-B97A-C1AD72183A31}" destId="{D578E3DC-457A-433A-93EF-E6B86F6780FD}" srcOrd="3" destOrd="0" parTransId="{B625994B-4085-4DA2-86D0-0D05EF40657A}" sibTransId="{5E6B5EF6-16D0-44FB-B5E5-9CD5CCECD15E}"/>
    <dgm:cxn modelId="{F1C8362A-05AC-4DFB-B439-CBD02E38A4EE}" type="presOf" srcId="{AB9E05E3-BE3C-452E-BC00-68C1D5E27513}" destId="{D7403254-0342-442E-B7DB-60885B22F31D}" srcOrd="1" destOrd="0" presId="urn:microsoft.com/office/officeart/2005/8/layout/orgChart1"/>
    <dgm:cxn modelId="{AD8CB7D3-7312-455A-BEA1-B468E49776ED}" type="presOf" srcId="{B7EB86E0-6C26-4298-ABAD-85B6F3FA68D7}" destId="{595E1380-D8C8-4858-9DC7-8E2549891E9B}" srcOrd="0" destOrd="0" presId="urn:microsoft.com/office/officeart/2005/8/layout/orgChart1"/>
    <dgm:cxn modelId="{FED7FEC3-02DA-420B-9C6F-AD166E093D7E}" type="presOf" srcId="{27EA414F-AA59-44F5-A5AF-52D85B45C0A8}" destId="{6F148346-9B81-4299-BB6B-CE69DF48120E}" srcOrd="0" destOrd="0" presId="urn:microsoft.com/office/officeart/2005/8/layout/orgChart1"/>
    <dgm:cxn modelId="{66E7BB23-E998-4495-9668-F002A6592DBE}" type="presOf" srcId="{8A78E95B-AE16-4569-96F3-EF43AAB86532}" destId="{8CFADD40-D667-4648-A25B-4B385CDBD1DB}" srcOrd="0" destOrd="0" presId="urn:microsoft.com/office/officeart/2005/8/layout/orgChart1"/>
    <dgm:cxn modelId="{98EDB166-8947-4886-A03A-9BCF38D9C4AA}" type="presOf" srcId="{4D1A1094-3089-44B6-87EB-8C78538ED051}" destId="{C6E693D3-742F-4A19-9909-A74EAEF47C6B}" srcOrd="0" destOrd="0" presId="urn:microsoft.com/office/officeart/2005/8/layout/orgChart1"/>
    <dgm:cxn modelId="{9FAA049C-5CF1-4587-8338-60FFF400ACA4}" type="presOf" srcId="{FB5B6BAF-9806-491B-A697-876B58059543}" destId="{575E5B1A-B585-4CA1-AFE4-F32E1F3063DC}" srcOrd="0" destOrd="0" presId="urn:microsoft.com/office/officeart/2005/8/layout/orgChart1"/>
    <dgm:cxn modelId="{1786BF44-53A6-4735-8C99-CFD5A8EF52C9}" type="presOf" srcId="{BF9DDE64-78C5-436A-B97A-C1AD72183A31}" destId="{EF5BA922-F871-440D-9850-59B40CC29651}" srcOrd="1" destOrd="0" presId="urn:microsoft.com/office/officeart/2005/8/layout/orgChart1"/>
    <dgm:cxn modelId="{FF6DA4F6-012F-4B1D-91C7-6E4C086005EC}" type="presOf" srcId="{37DBEA36-5C6C-46FF-A880-5CE54E38DE24}" destId="{5E9E6EC7-32DC-4E71-BF6B-967979E34B5C}" srcOrd="1" destOrd="0" presId="urn:microsoft.com/office/officeart/2005/8/layout/orgChart1"/>
    <dgm:cxn modelId="{D154F7D6-B6BD-4D77-8DA7-7A9F6647B233}" srcId="{BF9DDE64-78C5-436A-B97A-C1AD72183A31}" destId="{37DBEA36-5C6C-46FF-A880-5CE54E38DE24}" srcOrd="6" destOrd="0" parTransId="{CE3E471E-6B5E-4163-B4C8-6A04900B443A}" sibTransId="{8C7CA765-FA47-45C6-8CBF-D79936089011}"/>
    <dgm:cxn modelId="{68599C40-911B-426A-959E-907B821C24D3}" srcId="{BF9DDE64-78C5-436A-B97A-C1AD72183A31}" destId="{F64D270C-C149-4961-A18A-0C7382911EF8}" srcOrd="2" destOrd="0" parTransId="{4D1A1094-3089-44B6-87EB-8C78538ED051}" sibTransId="{5680E85B-9DFD-4A5D-A6D5-79074FE5F0EC}"/>
    <dgm:cxn modelId="{5783F194-713A-47FC-ADE9-C421F6BF95B3}" type="presOf" srcId="{D578E3DC-457A-433A-93EF-E6B86F6780FD}" destId="{B4A2D206-B5BA-4FFD-8A47-BDD89818013C}" srcOrd="1" destOrd="0" presId="urn:microsoft.com/office/officeart/2005/8/layout/orgChart1"/>
    <dgm:cxn modelId="{28260047-7482-47D2-9C02-77CF31F2E223}" type="presOf" srcId="{039197DB-9AF9-42B2-9861-0A8D824877FB}" destId="{EF7BF3BA-CA7A-454A-94D4-E8158AF2B05E}" srcOrd="0" destOrd="0" presId="urn:microsoft.com/office/officeart/2005/8/layout/orgChart1"/>
    <dgm:cxn modelId="{5933A874-C9C9-4282-8E09-E228BA1D79D5}" type="presOf" srcId="{8EA9B7E9-B664-43FE-8846-49AC26A9EA9C}" destId="{24843491-4756-4AC7-A684-CF6B96735DC2}" srcOrd="0" destOrd="0" presId="urn:microsoft.com/office/officeart/2005/8/layout/orgChart1"/>
    <dgm:cxn modelId="{542D31E5-6F3A-4B56-AB79-1AEA02A8CA60}" type="presOf" srcId="{37DBEA36-5C6C-46FF-A880-5CE54E38DE24}" destId="{4016C221-87A6-4800-B90C-AA8B328FB1A8}" srcOrd="0" destOrd="0" presId="urn:microsoft.com/office/officeart/2005/8/layout/orgChart1"/>
    <dgm:cxn modelId="{226FFF72-53E7-45F3-9B55-7F6F2F6145F9}" srcId="{BF9DDE64-78C5-436A-B97A-C1AD72183A31}" destId="{B7EB86E0-6C26-4298-ABAD-85B6F3FA68D7}" srcOrd="5" destOrd="0" parTransId="{27EA414F-AA59-44F5-A5AF-52D85B45C0A8}" sibTransId="{7B187377-3042-4A78-8FB4-D4789A669C56}"/>
    <dgm:cxn modelId="{C8C33F8E-4E6A-4513-B000-5555FD1FB35B}" type="presOf" srcId="{365D994C-D549-4F78-8CDA-EB5FA04B632F}" destId="{60B970B3-842E-4410-A42E-DBE76ECCE777}" srcOrd="1" destOrd="0" presId="urn:microsoft.com/office/officeart/2005/8/layout/orgChart1"/>
    <dgm:cxn modelId="{74904AD9-F054-4355-B7F3-2472C0884B3A}" type="presOf" srcId="{CE3E471E-6B5E-4163-B4C8-6A04900B443A}" destId="{2D39D8EC-BD91-4413-800F-C1D488107AF7}" srcOrd="0" destOrd="0" presId="urn:microsoft.com/office/officeart/2005/8/layout/orgChart1"/>
    <dgm:cxn modelId="{FADAB9B1-271E-4A32-8D71-3AE76CEC0FE6}" type="presOf" srcId="{B625994B-4085-4DA2-86D0-0D05EF40657A}" destId="{584E42B0-576B-4E75-9822-3E8FF007C9F9}" srcOrd="0" destOrd="0" presId="urn:microsoft.com/office/officeart/2005/8/layout/orgChart1"/>
    <dgm:cxn modelId="{5C9365B6-1EB2-468C-B9E0-30F33301633E}" type="presParOf" srcId="{EF7BF3BA-CA7A-454A-94D4-E8158AF2B05E}" destId="{E779E643-1BF1-4FDF-853E-6725D94909BC}" srcOrd="0" destOrd="0" presId="urn:microsoft.com/office/officeart/2005/8/layout/orgChart1"/>
    <dgm:cxn modelId="{2D7C4F71-51F1-4853-A640-17D9342A010B}" type="presParOf" srcId="{E779E643-1BF1-4FDF-853E-6725D94909BC}" destId="{9C9C73D0-34BF-41F0-8220-23E1877122AB}" srcOrd="0" destOrd="0" presId="urn:microsoft.com/office/officeart/2005/8/layout/orgChart1"/>
    <dgm:cxn modelId="{115AA6E1-C3AD-4F02-B73F-D6BF1415C64B}" type="presParOf" srcId="{9C9C73D0-34BF-41F0-8220-23E1877122AB}" destId="{EA5BCE4F-67EF-44CA-9D8B-AA5D3404D720}" srcOrd="0" destOrd="0" presId="urn:microsoft.com/office/officeart/2005/8/layout/orgChart1"/>
    <dgm:cxn modelId="{8107E88A-C6C0-4A7A-A541-AE73BD937336}" type="presParOf" srcId="{9C9C73D0-34BF-41F0-8220-23E1877122AB}" destId="{EF5BA922-F871-440D-9850-59B40CC29651}" srcOrd="1" destOrd="0" presId="urn:microsoft.com/office/officeart/2005/8/layout/orgChart1"/>
    <dgm:cxn modelId="{0447975F-4871-4CA0-A915-2AAED6DB11BF}" type="presParOf" srcId="{E779E643-1BF1-4FDF-853E-6725D94909BC}" destId="{6A77436B-F2E1-4D84-9DE2-1E49341F3112}" srcOrd="1" destOrd="0" presId="urn:microsoft.com/office/officeart/2005/8/layout/orgChart1"/>
    <dgm:cxn modelId="{DE62EDE8-270B-487D-8ADA-9A7E85FFB4E9}" type="presParOf" srcId="{6A77436B-F2E1-4D84-9DE2-1E49341F3112}" destId="{A45D1B12-1F57-4B85-BC40-B4A6CA901A17}" srcOrd="0" destOrd="0" presId="urn:microsoft.com/office/officeart/2005/8/layout/orgChart1"/>
    <dgm:cxn modelId="{5FD1409E-5260-4353-B507-3F01F7FF75B6}" type="presParOf" srcId="{6A77436B-F2E1-4D84-9DE2-1E49341F3112}" destId="{80E78535-04EB-4D08-9DA9-7F2939C05553}" srcOrd="1" destOrd="0" presId="urn:microsoft.com/office/officeart/2005/8/layout/orgChart1"/>
    <dgm:cxn modelId="{3485F3FB-31F5-4F84-9DA7-30E91C0C1301}" type="presParOf" srcId="{80E78535-04EB-4D08-9DA9-7F2939C05553}" destId="{CA8C2745-400A-4252-BE01-1F2C7F6B0527}" srcOrd="0" destOrd="0" presId="urn:microsoft.com/office/officeart/2005/8/layout/orgChart1"/>
    <dgm:cxn modelId="{DEB78AD9-CA6B-4685-9BD5-A91D57FB7828}" type="presParOf" srcId="{CA8C2745-400A-4252-BE01-1F2C7F6B0527}" destId="{FB655874-0533-4704-9FAD-655D8357E143}" srcOrd="0" destOrd="0" presId="urn:microsoft.com/office/officeart/2005/8/layout/orgChart1"/>
    <dgm:cxn modelId="{3CCF157F-3E23-4921-8E39-E24DA06016A8}" type="presParOf" srcId="{CA8C2745-400A-4252-BE01-1F2C7F6B0527}" destId="{60B970B3-842E-4410-A42E-DBE76ECCE777}" srcOrd="1" destOrd="0" presId="urn:microsoft.com/office/officeart/2005/8/layout/orgChart1"/>
    <dgm:cxn modelId="{F23E4C52-7FC7-46C3-B2C8-D0AA89E1DF28}" type="presParOf" srcId="{80E78535-04EB-4D08-9DA9-7F2939C05553}" destId="{46BAE2BB-3E58-442A-AD4E-73C18E9006A2}" srcOrd="1" destOrd="0" presId="urn:microsoft.com/office/officeart/2005/8/layout/orgChart1"/>
    <dgm:cxn modelId="{D541663A-2BDA-4E60-AF5D-07630CBFC709}" type="presParOf" srcId="{80E78535-04EB-4D08-9DA9-7F2939C05553}" destId="{96776606-6767-4C05-A31F-5F223DEAA3BB}" srcOrd="2" destOrd="0" presId="urn:microsoft.com/office/officeart/2005/8/layout/orgChart1"/>
    <dgm:cxn modelId="{BA9DDC24-7116-4E43-A639-AD5EABC1C9D8}" type="presParOf" srcId="{6A77436B-F2E1-4D84-9DE2-1E49341F3112}" destId="{24843491-4756-4AC7-A684-CF6B96735DC2}" srcOrd="2" destOrd="0" presId="urn:microsoft.com/office/officeart/2005/8/layout/orgChart1"/>
    <dgm:cxn modelId="{6C6406AB-0A10-40EE-A137-F5762202289F}" type="presParOf" srcId="{6A77436B-F2E1-4D84-9DE2-1E49341F3112}" destId="{5F05FCCB-9B91-4F06-90E9-16B0E1F555BB}" srcOrd="3" destOrd="0" presId="urn:microsoft.com/office/officeart/2005/8/layout/orgChart1"/>
    <dgm:cxn modelId="{A8004B66-A543-4809-9800-084E2D244559}" type="presParOf" srcId="{5F05FCCB-9B91-4F06-90E9-16B0E1F555BB}" destId="{447F735B-1C86-4511-ACDA-A4BACBAF2B57}" srcOrd="0" destOrd="0" presId="urn:microsoft.com/office/officeart/2005/8/layout/orgChart1"/>
    <dgm:cxn modelId="{0C90F072-A880-4291-939A-427D5AA552D1}" type="presParOf" srcId="{447F735B-1C86-4511-ACDA-A4BACBAF2B57}" destId="{2EBE7619-D3A8-4745-828A-BA2243F9F55F}" srcOrd="0" destOrd="0" presId="urn:microsoft.com/office/officeart/2005/8/layout/orgChart1"/>
    <dgm:cxn modelId="{9CAB92D1-16CB-4080-9FC5-EE945FB8FDDA}" type="presParOf" srcId="{447F735B-1C86-4511-ACDA-A4BACBAF2B57}" destId="{692FEADA-69AB-4B5E-A7BD-33B917EDAC78}" srcOrd="1" destOrd="0" presId="urn:microsoft.com/office/officeart/2005/8/layout/orgChart1"/>
    <dgm:cxn modelId="{CC421D82-99DD-427A-936C-7D8BE9E64B67}" type="presParOf" srcId="{5F05FCCB-9B91-4F06-90E9-16B0E1F555BB}" destId="{23AAA357-FBAA-42D6-AC9C-407833F50187}" srcOrd="1" destOrd="0" presId="urn:microsoft.com/office/officeart/2005/8/layout/orgChart1"/>
    <dgm:cxn modelId="{5CA3015C-6518-4E75-B13F-6DF7329CA20E}" type="presParOf" srcId="{5F05FCCB-9B91-4F06-90E9-16B0E1F555BB}" destId="{D4419BD7-7AF9-40D7-95C9-03FF785A2753}" srcOrd="2" destOrd="0" presId="urn:microsoft.com/office/officeart/2005/8/layout/orgChart1"/>
    <dgm:cxn modelId="{DDED12C4-A405-45BC-9211-30BA2D7B14EC}" type="presParOf" srcId="{6A77436B-F2E1-4D84-9DE2-1E49341F3112}" destId="{C6E693D3-742F-4A19-9909-A74EAEF47C6B}" srcOrd="4" destOrd="0" presId="urn:microsoft.com/office/officeart/2005/8/layout/orgChart1"/>
    <dgm:cxn modelId="{9005DB00-6BB5-4E79-8404-A56AE473F1BE}" type="presParOf" srcId="{6A77436B-F2E1-4D84-9DE2-1E49341F3112}" destId="{D34AC8C0-F951-4777-ADF7-ADDEE1A7FC2C}" srcOrd="5" destOrd="0" presId="urn:microsoft.com/office/officeart/2005/8/layout/orgChart1"/>
    <dgm:cxn modelId="{03A1D621-99BA-4AAF-88AA-37F609CB1E81}" type="presParOf" srcId="{D34AC8C0-F951-4777-ADF7-ADDEE1A7FC2C}" destId="{0F66CDA9-268F-466A-983F-0D2E8E27C9BB}" srcOrd="0" destOrd="0" presId="urn:microsoft.com/office/officeart/2005/8/layout/orgChart1"/>
    <dgm:cxn modelId="{BB4C2D38-F380-4E4A-B719-7D7850F42E4D}" type="presParOf" srcId="{0F66CDA9-268F-466A-983F-0D2E8E27C9BB}" destId="{2C6E79D5-0C45-4D2F-9069-563A016C0A60}" srcOrd="0" destOrd="0" presId="urn:microsoft.com/office/officeart/2005/8/layout/orgChart1"/>
    <dgm:cxn modelId="{5BE98268-6AD6-4E31-A6C1-731E4613DA11}" type="presParOf" srcId="{0F66CDA9-268F-466A-983F-0D2E8E27C9BB}" destId="{00C3EF0A-A811-4E49-8269-CE4CE710F2D7}" srcOrd="1" destOrd="0" presId="urn:microsoft.com/office/officeart/2005/8/layout/orgChart1"/>
    <dgm:cxn modelId="{90DA7218-FE3E-46F0-93DD-EE5B5B06D3FB}" type="presParOf" srcId="{D34AC8C0-F951-4777-ADF7-ADDEE1A7FC2C}" destId="{F1B9267A-158E-4D96-9EEB-7B38450D8705}" srcOrd="1" destOrd="0" presId="urn:microsoft.com/office/officeart/2005/8/layout/orgChart1"/>
    <dgm:cxn modelId="{B195A2EE-6ACB-4A04-8C09-823ECB3F5B2A}" type="presParOf" srcId="{D34AC8C0-F951-4777-ADF7-ADDEE1A7FC2C}" destId="{9E2F286A-9809-4C49-8B97-B6A73940FA64}" srcOrd="2" destOrd="0" presId="urn:microsoft.com/office/officeart/2005/8/layout/orgChart1"/>
    <dgm:cxn modelId="{914C47A3-4DCE-484B-AF38-DF6244BDFE95}" type="presParOf" srcId="{6A77436B-F2E1-4D84-9DE2-1E49341F3112}" destId="{584E42B0-576B-4E75-9822-3E8FF007C9F9}" srcOrd="6" destOrd="0" presId="urn:microsoft.com/office/officeart/2005/8/layout/orgChart1"/>
    <dgm:cxn modelId="{D3D17FEB-B3FB-4B8D-8E7E-70B877A02A01}" type="presParOf" srcId="{6A77436B-F2E1-4D84-9DE2-1E49341F3112}" destId="{6817C130-F475-4CE0-9A15-4BA1C56CFAC9}" srcOrd="7" destOrd="0" presId="urn:microsoft.com/office/officeart/2005/8/layout/orgChart1"/>
    <dgm:cxn modelId="{0D6A8805-4D6F-40EF-88E8-D7F9DBC0FD22}" type="presParOf" srcId="{6817C130-F475-4CE0-9A15-4BA1C56CFAC9}" destId="{EFB45DEB-F0AF-4985-9A36-6028F7C198C7}" srcOrd="0" destOrd="0" presId="urn:microsoft.com/office/officeart/2005/8/layout/orgChart1"/>
    <dgm:cxn modelId="{2B9CB736-9D5C-411F-9735-ED5F87E85BFF}" type="presParOf" srcId="{EFB45DEB-F0AF-4985-9A36-6028F7C198C7}" destId="{7128D28C-0510-496A-9A38-F2097F8AA56B}" srcOrd="0" destOrd="0" presId="urn:microsoft.com/office/officeart/2005/8/layout/orgChart1"/>
    <dgm:cxn modelId="{95FFC433-299D-4831-A4A3-6ED63CA6EF9C}" type="presParOf" srcId="{EFB45DEB-F0AF-4985-9A36-6028F7C198C7}" destId="{B4A2D206-B5BA-4FFD-8A47-BDD89818013C}" srcOrd="1" destOrd="0" presId="urn:microsoft.com/office/officeart/2005/8/layout/orgChart1"/>
    <dgm:cxn modelId="{5CCF65D1-0046-4FA2-A567-F4BA99A8A38C}" type="presParOf" srcId="{6817C130-F475-4CE0-9A15-4BA1C56CFAC9}" destId="{5689693E-4964-495D-82F2-FC10F5807ED8}" srcOrd="1" destOrd="0" presId="urn:microsoft.com/office/officeart/2005/8/layout/orgChart1"/>
    <dgm:cxn modelId="{926733BD-61B1-48CE-A874-063BBCA49469}" type="presParOf" srcId="{6817C130-F475-4CE0-9A15-4BA1C56CFAC9}" destId="{2FB8CB15-3D0B-4505-BE67-2A43C49A05C3}" srcOrd="2" destOrd="0" presId="urn:microsoft.com/office/officeart/2005/8/layout/orgChart1"/>
    <dgm:cxn modelId="{D2A665D9-9B32-48D4-83AA-0D58D9955605}" type="presParOf" srcId="{6A77436B-F2E1-4D84-9DE2-1E49341F3112}" destId="{575E5B1A-B585-4CA1-AFE4-F32E1F3063DC}" srcOrd="8" destOrd="0" presId="urn:microsoft.com/office/officeart/2005/8/layout/orgChart1"/>
    <dgm:cxn modelId="{B18126A6-362E-452F-9D9D-8B5870DC0FB5}" type="presParOf" srcId="{6A77436B-F2E1-4D84-9DE2-1E49341F3112}" destId="{CDCE293C-187C-4707-A995-A46305FF55A9}" srcOrd="9" destOrd="0" presId="urn:microsoft.com/office/officeart/2005/8/layout/orgChart1"/>
    <dgm:cxn modelId="{33A42DDA-0115-43BF-9005-211C6FC7298E}" type="presParOf" srcId="{CDCE293C-187C-4707-A995-A46305FF55A9}" destId="{AA12EE69-4511-419F-A4D9-66244830B2B3}" srcOrd="0" destOrd="0" presId="urn:microsoft.com/office/officeart/2005/8/layout/orgChart1"/>
    <dgm:cxn modelId="{0E347B8D-333C-4678-B009-B1D8510822CE}" type="presParOf" srcId="{AA12EE69-4511-419F-A4D9-66244830B2B3}" destId="{38419928-6B86-411B-A843-0C238027B034}" srcOrd="0" destOrd="0" presId="urn:microsoft.com/office/officeart/2005/8/layout/orgChart1"/>
    <dgm:cxn modelId="{D4E58363-3243-438B-9B2C-38611039AB28}" type="presParOf" srcId="{AA12EE69-4511-419F-A4D9-66244830B2B3}" destId="{0AE3AA45-743B-403A-97FE-8DE38B640CAE}" srcOrd="1" destOrd="0" presId="urn:microsoft.com/office/officeart/2005/8/layout/orgChart1"/>
    <dgm:cxn modelId="{74B13CB1-BE55-414A-AD6B-3981B9C8E0E0}" type="presParOf" srcId="{CDCE293C-187C-4707-A995-A46305FF55A9}" destId="{255C2D1D-5E6C-4CB0-B46B-E932E2AB748A}" srcOrd="1" destOrd="0" presId="urn:microsoft.com/office/officeart/2005/8/layout/orgChart1"/>
    <dgm:cxn modelId="{A2E098BC-5F17-4AAB-868B-7D2BBB06649A}" type="presParOf" srcId="{CDCE293C-187C-4707-A995-A46305FF55A9}" destId="{2E64BB4C-5D71-4BFE-A6DE-23E80AA5ED64}" srcOrd="2" destOrd="0" presId="urn:microsoft.com/office/officeart/2005/8/layout/orgChart1"/>
    <dgm:cxn modelId="{FCD1872B-7B63-496D-BFD4-6EFA559D8800}" type="presParOf" srcId="{6A77436B-F2E1-4D84-9DE2-1E49341F3112}" destId="{6F148346-9B81-4299-BB6B-CE69DF48120E}" srcOrd="10" destOrd="0" presId="urn:microsoft.com/office/officeart/2005/8/layout/orgChart1"/>
    <dgm:cxn modelId="{9C4F22ED-8236-4199-BC20-63C8ABDA11A9}" type="presParOf" srcId="{6A77436B-F2E1-4D84-9DE2-1E49341F3112}" destId="{2EBB7073-C473-4467-B005-E4EB5F53806F}" srcOrd="11" destOrd="0" presId="urn:microsoft.com/office/officeart/2005/8/layout/orgChart1"/>
    <dgm:cxn modelId="{8B05800B-D5B7-47BC-A0E7-E81340967AB6}" type="presParOf" srcId="{2EBB7073-C473-4467-B005-E4EB5F53806F}" destId="{91251403-52C3-422B-A908-9B59241034D6}" srcOrd="0" destOrd="0" presId="urn:microsoft.com/office/officeart/2005/8/layout/orgChart1"/>
    <dgm:cxn modelId="{4B5EE918-57F5-433F-B9DD-9818FFA2BEA1}" type="presParOf" srcId="{91251403-52C3-422B-A908-9B59241034D6}" destId="{595E1380-D8C8-4858-9DC7-8E2549891E9B}" srcOrd="0" destOrd="0" presId="urn:microsoft.com/office/officeart/2005/8/layout/orgChart1"/>
    <dgm:cxn modelId="{9CAB8B57-5510-4311-B713-C05CF3415AF5}" type="presParOf" srcId="{91251403-52C3-422B-A908-9B59241034D6}" destId="{0C853F4B-092A-4BF1-AFBF-D3475EBCC7EC}" srcOrd="1" destOrd="0" presId="urn:microsoft.com/office/officeart/2005/8/layout/orgChart1"/>
    <dgm:cxn modelId="{1E21CE65-436D-4EE7-9EB4-C8979DA26B9A}" type="presParOf" srcId="{2EBB7073-C473-4467-B005-E4EB5F53806F}" destId="{B2C79B8D-33CB-44CD-94AD-91644710DE71}" srcOrd="1" destOrd="0" presId="urn:microsoft.com/office/officeart/2005/8/layout/orgChart1"/>
    <dgm:cxn modelId="{0287BD6C-84E2-4749-9CDC-5CCE16DDB401}" type="presParOf" srcId="{2EBB7073-C473-4467-B005-E4EB5F53806F}" destId="{FD218921-95D6-4718-B79C-D106C12C1610}" srcOrd="2" destOrd="0" presId="urn:microsoft.com/office/officeart/2005/8/layout/orgChart1"/>
    <dgm:cxn modelId="{A4F6596E-CBF6-40D3-B5AF-C9DEC96D59D5}" type="presParOf" srcId="{6A77436B-F2E1-4D84-9DE2-1E49341F3112}" destId="{2D39D8EC-BD91-4413-800F-C1D488107AF7}" srcOrd="12" destOrd="0" presId="urn:microsoft.com/office/officeart/2005/8/layout/orgChart1"/>
    <dgm:cxn modelId="{5DDA3F9F-0DF3-4EB1-A55F-816F251D5CA8}" type="presParOf" srcId="{6A77436B-F2E1-4D84-9DE2-1E49341F3112}" destId="{FB32C440-67AB-4A51-9CE4-650FE94D81B1}" srcOrd="13" destOrd="0" presId="urn:microsoft.com/office/officeart/2005/8/layout/orgChart1"/>
    <dgm:cxn modelId="{D3834D89-CC25-42D9-88FF-F2FC3DB34BD7}" type="presParOf" srcId="{FB32C440-67AB-4A51-9CE4-650FE94D81B1}" destId="{AB1B29DB-75E2-45C3-88A3-8D9955C10974}" srcOrd="0" destOrd="0" presId="urn:microsoft.com/office/officeart/2005/8/layout/orgChart1"/>
    <dgm:cxn modelId="{9F27F0C7-D2F3-4222-BDDA-0972B97A3876}" type="presParOf" srcId="{AB1B29DB-75E2-45C3-88A3-8D9955C10974}" destId="{4016C221-87A6-4800-B90C-AA8B328FB1A8}" srcOrd="0" destOrd="0" presId="urn:microsoft.com/office/officeart/2005/8/layout/orgChart1"/>
    <dgm:cxn modelId="{50C2AE57-F2CF-4DE6-8AF6-8EEDD1722C6F}" type="presParOf" srcId="{AB1B29DB-75E2-45C3-88A3-8D9955C10974}" destId="{5E9E6EC7-32DC-4E71-BF6B-967979E34B5C}" srcOrd="1" destOrd="0" presId="urn:microsoft.com/office/officeart/2005/8/layout/orgChart1"/>
    <dgm:cxn modelId="{31B3E255-CD63-4107-918D-59C9CCF2A9CA}" type="presParOf" srcId="{FB32C440-67AB-4A51-9CE4-650FE94D81B1}" destId="{A53368E4-CE6F-4130-BFAB-58A072F472A6}" srcOrd="1" destOrd="0" presId="urn:microsoft.com/office/officeart/2005/8/layout/orgChart1"/>
    <dgm:cxn modelId="{641F1B94-6795-4071-A325-476B154A521D}" type="presParOf" srcId="{FB32C440-67AB-4A51-9CE4-650FE94D81B1}" destId="{627B2928-FB04-4619-A80D-899353774975}" srcOrd="2" destOrd="0" presId="urn:microsoft.com/office/officeart/2005/8/layout/orgChart1"/>
    <dgm:cxn modelId="{1D8BE885-5C44-43B0-B65B-EA0ADD90CD77}" type="presParOf" srcId="{6A77436B-F2E1-4D84-9DE2-1E49341F3112}" destId="{8CFADD40-D667-4648-A25B-4B385CDBD1DB}" srcOrd="14" destOrd="0" presId="urn:microsoft.com/office/officeart/2005/8/layout/orgChart1"/>
    <dgm:cxn modelId="{D1491BD4-F120-40EB-BDB4-A0FCB6662F77}" type="presParOf" srcId="{6A77436B-F2E1-4D84-9DE2-1E49341F3112}" destId="{EC5FD073-F43E-47F5-9455-19306CDA0541}" srcOrd="15" destOrd="0" presId="urn:microsoft.com/office/officeart/2005/8/layout/orgChart1"/>
    <dgm:cxn modelId="{ED425824-DD58-4B6B-BEA8-80E45F1513AE}" type="presParOf" srcId="{EC5FD073-F43E-47F5-9455-19306CDA0541}" destId="{6F1C4B0C-1138-4199-9C30-32B9E82824C9}" srcOrd="0" destOrd="0" presId="urn:microsoft.com/office/officeart/2005/8/layout/orgChart1"/>
    <dgm:cxn modelId="{9CADEF44-6323-4B20-82A5-14DB895FA9EA}" type="presParOf" srcId="{6F1C4B0C-1138-4199-9C30-32B9E82824C9}" destId="{CEE6B7B2-602A-4FCA-B1E9-B3266A1B76A7}" srcOrd="0" destOrd="0" presId="urn:microsoft.com/office/officeart/2005/8/layout/orgChart1"/>
    <dgm:cxn modelId="{4118A9C7-1B48-4616-803F-2B2F8A9E3DB4}" type="presParOf" srcId="{6F1C4B0C-1138-4199-9C30-32B9E82824C9}" destId="{D7403254-0342-442E-B7DB-60885B22F31D}" srcOrd="1" destOrd="0" presId="urn:microsoft.com/office/officeart/2005/8/layout/orgChart1"/>
    <dgm:cxn modelId="{094AEBB3-6C0E-4825-9B6A-DEFECD61ED74}" type="presParOf" srcId="{EC5FD073-F43E-47F5-9455-19306CDA0541}" destId="{22D1BB5D-DAD4-469E-8BB4-27C8A8DBA877}" srcOrd="1" destOrd="0" presId="urn:microsoft.com/office/officeart/2005/8/layout/orgChart1"/>
    <dgm:cxn modelId="{BC002508-3A4F-46D4-8F65-2DAC02391FCB}" type="presParOf" srcId="{EC5FD073-F43E-47F5-9455-19306CDA0541}" destId="{6B1B539E-953B-4896-9EA6-46DFC12A0E2C}" srcOrd="2" destOrd="0" presId="urn:microsoft.com/office/officeart/2005/8/layout/orgChart1"/>
    <dgm:cxn modelId="{82AEE3E8-3934-434C-BD69-E65615F92771}" type="presParOf" srcId="{E779E643-1BF1-4FDF-853E-6725D94909BC}" destId="{CBF7F590-179D-45AF-BAD7-3BC69154AAB9}" srcOrd="2" destOrd="0" presId="urn:microsoft.com/office/officeart/2005/8/layout/orgChart1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1DFA25-3583-4659-9926-46A5E3C824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538597-65D4-4E3F-B5B4-E175E9D76BC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b="1" dirty="0" smtClean="0"/>
            <a:t>Age Prediction</a:t>
          </a:r>
        </a:p>
      </dgm:t>
    </dgm:pt>
    <dgm:pt modelId="{6443C627-3799-4531-A3A4-4478E158DAEF}" type="parTrans" cxnId="{CF63DD61-DDCC-4477-A6EF-78AEFAB58628}">
      <dgm:prSet/>
      <dgm:spPr/>
      <dgm:t>
        <a:bodyPr/>
        <a:lstStyle/>
        <a:p>
          <a:endParaRPr lang="en-US"/>
        </a:p>
      </dgm:t>
    </dgm:pt>
    <dgm:pt modelId="{67C967F4-651C-4955-B8AD-C94EF017D78F}" type="sibTrans" cxnId="{CF63DD61-DDCC-4477-A6EF-78AEFAB58628}">
      <dgm:prSet/>
      <dgm:spPr/>
      <dgm:t>
        <a:bodyPr/>
        <a:lstStyle/>
        <a:p>
          <a:endParaRPr lang="en-US"/>
        </a:p>
      </dgm:t>
    </dgm:pt>
    <dgm:pt modelId="{502D015F-EFA6-4ADB-B313-5FE31D686F6B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Enhancement</a:t>
          </a:r>
          <a:endParaRPr lang="en-US" dirty="0"/>
        </a:p>
      </dgm:t>
    </dgm:pt>
    <dgm:pt modelId="{0382A583-BB78-4D38-92E7-E3A8F74AC575}" type="parTrans" cxnId="{38010BE3-3D91-4A8D-B49F-85F69D1A76A3}">
      <dgm:prSet/>
      <dgm:spPr/>
      <dgm:t>
        <a:bodyPr/>
        <a:lstStyle/>
        <a:p>
          <a:endParaRPr lang="en-US"/>
        </a:p>
      </dgm:t>
    </dgm:pt>
    <dgm:pt modelId="{800E8CF8-D92C-4D53-B8B8-32B8759D2534}" type="sibTrans" cxnId="{38010BE3-3D91-4A8D-B49F-85F69D1A76A3}">
      <dgm:prSet/>
      <dgm:spPr/>
      <dgm:t>
        <a:bodyPr/>
        <a:lstStyle/>
        <a:p>
          <a:endParaRPr lang="en-US"/>
        </a:p>
      </dgm:t>
    </dgm:pt>
    <dgm:pt modelId="{88970A80-76F0-42EC-8C23-109C5E22BE4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Teeth Extraction</a:t>
          </a:r>
          <a:endParaRPr lang="en-US" dirty="0"/>
        </a:p>
      </dgm:t>
    </dgm:pt>
    <dgm:pt modelId="{A91A01C7-3D9B-41B4-87C3-646591272FC8}" type="parTrans" cxnId="{C40604B4-E99A-428A-8BD4-5CB558A00C25}">
      <dgm:prSet/>
      <dgm:spPr/>
      <dgm:t>
        <a:bodyPr/>
        <a:lstStyle/>
        <a:p>
          <a:endParaRPr lang="en-US"/>
        </a:p>
      </dgm:t>
    </dgm:pt>
    <dgm:pt modelId="{58A4EFF4-DBF7-43F6-BF22-554E3735568D}" type="sibTrans" cxnId="{C40604B4-E99A-428A-8BD4-5CB558A00C25}">
      <dgm:prSet/>
      <dgm:spPr/>
      <dgm:t>
        <a:bodyPr/>
        <a:lstStyle/>
        <a:p>
          <a:endParaRPr lang="en-US"/>
        </a:p>
      </dgm:t>
    </dgm:pt>
    <dgm:pt modelId="{DE52A7E5-4949-4931-BB48-B2D1B577FB9D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Input </a:t>
          </a:r>
          <a:r>
            <a:rPr lang="en-US" dirty="0" err="1" smtClean="0"/>
            <a:t>DataFrame</a:t>
          </a:r>
          <a:r>
            <a:rPr lang="en-US" dirty="0" smtClean="0"/>
            <a:t> Generation</a:t>
          </a:r>
          <a:r>
            <a:rPr lang="en-US" b="1" dirty="0" smtClean="0"/>
            <a:t> </a:t>
          </a:r>
          <a:endParaRPr lang="en-US" dirty="0"/>
        </a:p>
      </dgm:t>
    </dgm:pt>
    <dgm:pt modelId="{171131F1-35BD-4B9C-B582-D1A7D17915CC}" type="parTrans" cxnId="{87E86545-A154-4D0D-B3F3-6491FEE5F193}">
      <dgm:prSet/>
      <dgm:spPr/>
      <dgm:t>
        <a:bodyPr/>
        <a:lstStyle/>
        <a:p>
          <a:endParaRPr lang="en-US"/>
        </a:p>
      </dgm:t>
    </dgm:pt>
    <dgm:pt modelId="{9BFF8B5D-47AE-4112-B844-7654330BB777}" type="sibTrans" cxnId="{87E86545-A154-4D0D-B3F3-6491FEE5F193}">
      <dgm:prSet/>
      <dgm:spPr/>
      <dgm:t>
        <a:bodyPr/>
        <a:lstStyle/>
        <a:p>
          <a:endParaRPr lang="en-US"/>
        </a:p>
      </dgm:t>
    </dgm:pt>
    <dgm:pt modelId="{D5B2B86F-D19A-4DF2-B0D7-1E9C01F46D4B}" type="pres">
      <dgm:prSet presAssocID="{9A1DFA25-3583-4659-9926-46A5E3C8248E}" presName="Name0" presStyleCnt="0">
        <dgm:presLayoutVars>
          <dgm:dir/>
          <dgm:animLvl val="lvl"/>
          <dgm:resizeHandles val="exact"/>
        </dgm:presLayoutVars>
      </dgm:prSet>
      <dgm:spPr/>
    </dgm:pt>
    <dgm:pt modelId="{3FAF4E12-DCC0-4B28-9879-3A4374308EAC}" type="pres">
      <dgm:prSet presAssocID="{F1538597-65D4-4E3F-B5B4-E175E9D76BCD}" presName="parTxOnly" presStyleLbl="node1" presStyleIdx="0" presStyleCnt="4" custScaleX="233543" custScaleY="175667" custLinFactX="240135" custLinFactNeighborX="3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44C9-A57F-4A24-AC6E-547C13BCEB81}" type="pres">
      <dgm:prSet presAssocID="{67C967F4-651C-4955-B8AD-C94EF017D78F}" presName="parTxOnlySpace" presStyleCnt="0"/>
      <dgm:spPr/>
    </dgm:pt>
    <dgm:pt modelId="{A2A3C28A-5014-4FE0-BD42-CAA24550A1C1}" type="pres">
      <dgm:prSet presAssocID="{502D015F-EFA6-4ADB-B313-5FE31D686F6B}" presName="parTxOnly" presStyleLbl="node1" presStyleIdx="1" presStyleCnt="4" custLinFactX="-194839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BE98-3C7F-4B9B-AFA1-64CC0B131796}" type="pres">
      <dgm:prSet presAssocID="{800E8CF8-D92C-4D53-B8B8-32B8759D2534}" presName="parTxOnlySpace" presStyleCnt="0"/>
      <dgm:spPr/>
    </dgm:pt>
    <dgm:pt modelId="{7B4E1BAC-2621-4B9F-97C4-3256FA8D741C}" type="pres">
      <dgm:prSet presAssocID="{88970A80-76F0-42EC-8C23-109C5E22BE48}" presName="parTxOnly" presStyleLbl="node1" presStyleIdx="2" presStyleCnt="4" custLinFactX="-192032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6D16-7365-4A86-A8F4-A2DEBE780F01}" type="pres">
      <dgm:prSet presAssocID="{58A4EFF4-DBF7-43F6-BF22-554E3735568D}" presName="parTxOnlySpace" presStyleCnt="0"/>
      <dgm:spPr/>
    </dgm:pt>
    <dgm:pt modelId="{26A34573-663A-4C29-8B41-4AF25B929C7E}" type="pres">
      <dgm:prSet presAssocID="{DE52A7E5-4949-4931-BB48-B2D1B577FB9D}" presName="parTxOnly" presStyleLbl="node1" presStyleIdx="3" presStyleCnt="4" custLinFactX="-189904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C1CA01-C4D3-430D-B3EA-5BD7A6BA970A}" type="presOf" srcId="{DE52A7E5-4949-4931-BB48-B2D1B577FB9D}" destId="{26A34573-663A-4C29-8B41-4AF25B929C7E}" srcOrd="0" destOrd="0" presId="urn:microsoft.com/office/officeart/2005/8/layout/chevron1"/>
    <dgm:cxn modelId="{38010BE3-3D91-4A8D-B49F-85F69D1A76A3}" srcId="{9A1DFA25-3583-4659-9926-46A5E3C8248E}" destId="{502D015F-EFA6-4ADB-B313-5FE31D686F6B}" srcOrd="1" destOrd="0" parTransId="{0382A583-BB78-4D38-92E7-E3A8F74AC575}" sibTransId="{800E8CF8-D92C-4D53-B8B8-32B8759D2534}"/>
    <dgm:cxn modelId="{87E86545-A154-4D0D-B3F3-6491FEE5F193}" srcId="{9A1DFA25-3583-4659-9926-46A5E3C8248E}" destId="{DE52A7E5-4949-4931-BB48-B2D1B577FB9D}" srcOrd="3" destOrd="0" parTransId="{171131F1-35BD-4B9C-B582-D1A7D17915CC}" sibTransId="{9BFF8B5D-47AE-4112-B844-7654330BB777}"/>
    <dgm:cxn modelId="{7FFB2D0B-21C9-40A6-8720-D20A302FF67B}" type="presOf" srcId="{502D015F-EFA6-4ADB-B313-5FE31D686F6B}" destId="{A2A3C28A-5014-4FE0-BD42-CAA24550A1C1}" srcOrd="0" destOrd="0" presId="urn:microsoft.com/office/officeart/2005/8/layout/chevron1"/>
    <dgm:cxn modelId="{C6B6ACF3-E3B3-4AA9-ADF1-A64EFB2C36C1}" type="presOf" srcId="{9A1DFA25-3583-4659-9926-46A5E3C8248E}" destId="{D5B2B86F-D19A-4DF2-B0D7-1E9C01F46D4B}" srcOrd="0" destOrd="0" presId="urn:microsoft.com/office/officeart/2005/8/layout/chevron1"/>
    <dgm:cxn modelId="{CF63DD61-DDCC-4477-A6EF-78AEFAB58628}" srcId="{9A1DFA25-3583-4659-9926-46A5E3C8248E}" destId="{F1538597-65D4-4E3F-B5B4-E175E9D76BCD}" srcOrd="0" destOrd="0" parTransId="{6443C627-3799-4531-A3A4-4478E158DAEF}" sibTransId="{67C967F4-651C-4955-B8AD-C94EF017D78F}"/>
    <dgm:cxn modelId="{C40604B4-E99A-428A-8BD4-5CB558A00C25}" srcId="{9A1DFA25-3583-4659-9926-46A5E3C8248E}" destId="{88970A80-76F0-42EC-8C23-109C5E22BE48}" srcOrd="2" destOrd="0" parTransId="{A91A01C7-3D9B-41B4-87C3-646591272FC8}" sibTransId="{58A4EFF4-DBF7-43F6-BF22-554E3735568D}"/>
    <dgm:cxn modelId="{5F913BF9-51FF-4F00-8FEB-7EBF493330E0}" type="presOf" srcId="{F1538597-65D4-4E3F-B5B4-E175E9D76BCD}" destId="{3FAF4E12-DCC0-4B28-9879-3A4374308EAC}" srcOrd="0" destOrd="0" presId="urn:microsoft.com/office/officeart/2005/8/layout/chevron1"/>
    <dgm:cxn modelId="{A64327DF-E750-4936-A780-5A34F820D0A4}" type="presOf" srcId="{88970A80-76F0-42EC-8C23-109C5E22BE48}" destId="{7B4E1BAC-2621-4B9F-97C4-3256FA8D741C}" srcOrd="0" destOrd="0" presId="urn:microsoft.com/office/officeart/2005/8/layout/chevron1"/>
    <dgm:cxn modelId="{12E3FAA9-3D72-46E4-8390-2A6C15053F3D}" type="presParOf" srcId="{D5B2B86F-D19A-4DF2-B0D7-1E9C01F46D4B}" destId="{3FAF4E12-DCC0-4B28-9879-3A4374308EAC}" srcOrd="0" destOrd="0" presId="urn:microsoft.com/office/officeart/2005/8/layout/chevron1"/>
    <dgm:cxn modelId="{C11AA7DE-8A01-4897-AEF4-6B5948DB21F4}" type="presParOf" srcId="{D5B2B86F-D19A-4DF2-B0D7-1E9C01F46D4B}" destId="{878344C9-A57F-4A24-AC6E-547C13BCEB81}" srcOrd="1" destOrd="0" presId="urn:microsoft.com/office/officeart/2005/8/layout/chevron1"/>
    <dgm:cxn modelId="{69D815E6-A827-4704-A44C-7C5390D2E3CB}" type="presParOf" srcId="{D5B2B86F-D19A-4DF2-B0D7-1E9C01F46D4B}" destId="{A2A3C28A-5014-4FE0-BD42-CAA24550A1C1}" srcOrd="2" destOrd="0" presId="urn:microsoft.com/office/officeart/2005/8/layout/chevron1"/>
    <dgm:cxn modelId="{BAF504E2-B8C2-470B-A100-2647B1CE85C2}" type="presParOf" srcId="{D5B2B86F-D19A-4DF2-B0D7-1E9C01F46D4B}" destId="{DA17BE98-3C7F-4B9B-AFA1-64CC0B131796}" srcOrd="3" destOrd="0" presId="urn:microsoft.com/office/officeart/2005/8/layout/chevron1"/>
    <dgm:cxn modelId="{B78A070D-8CA2-4A85-8965-30DD4EA1D4FB}" type="presParOf" srcId="{D5B2B86F-D19A-4DF2-B0D7-1E9C01F46D4B}" destId="{7B4E1BAC-2621-4B9F-97C4-3256FA8D741C}" srcOrd="4" destOrd="0" presId="urn:microsoft.com/office/officeart/2005/8/layout/chevron1"/>
    <dgm:cxn modelId="{266573D6-E630-4E4F-A5A1-F0E3F7C9A35F}" type="presParOf" srcId="{D5B2B86F-D19A-4DF2-B0D7-1E9C01F46D4B}" destId="{D0D16D16-7365-4A86-A8F4-A2DEBE780F01}" srcOrd="5" destOrd="0" presId="urn:microsoft.com/office/officeart/2005/8/layout/chevron1"/>
    <dgm:cxn modelId="{F4CEBF4F-4566-4B95-B652-CD7796B39068}" type="presParOf" srcId="{D5B2B86F-D19A-4DF2-B0D7-1E9C01F46D4B}" destId="{26A34573-663A-4C29-8B41-4AF25B929C7E}" srcOrd="6" destOrd="0" presId="urn:microsoft.com/office/officeart/2005/8/layout/chevron1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95570A0-A474-4E22-8302-FB6B3CCF395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82907C9-9162-422B-8FB4-989ED0AB7E2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 smtClean="0"/>
            <a:t>Input </a:t>
          </a:r>
          <a:r>
            <a:rPr lang="en-US" dirty="0" err="1" smtClean="0"/>
            <a:t>Dataframe</a:t>
          </a:r>
          <a:endParaRPr lang="en-US" dirty="0"/>
        </a:p>
      </dgm:t>
    </dgm:pt>
    <dgm:pt modelId="{A1529948-DE69-4E06-9D54-2E3A374DD3B3}" type="parTrans" cxnId="{7AD1C522-222D-4894-B2CA-277ECA847C33}">
      <dgm:prSet/>
      <dgm:spPr/>
      <dgm:t>
        <a:bodyPr/>
        <a:lstStyle/>
        <a:p>
          <a:endParaRPr lang="en-US"/>
        </a:p>
      </dgm:t>
    </dgm:pt>
    <dgm:pt modelId="{F73F03F3-33A2-421C-90B3-3EF3BBEDCACE}" type="sibTrans" cxnId="{7AD1C522-222D-4894-B2CA-277ECA847C33}">
      <dgm:prSet/>
      <dgm:spPr/>
      <dgm:t>
        <a:bodyPr/>
        <a:lstStyle/>
        <a:p>
          <a:endParaRPr lang="en-US"/>
        </a:p>
      </dgm:t>
    </dgm:pt>
    <dgm:pt modelId="{168B6E44-3D41-4459-B5F1-8F845C87C02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 smtClean="0"/>
            <a:t>Determine Age Group </a:t>
          </a:r>
        </a:p>
        <a:p>
          <a:r>
            <a:rPr lang="en-US" dirty="0" smtClean="0"/>
            <a:t>(Group 0 : age 4 -14)</a:t>
          </a:r>
        </a:p>
        <a:p>
          <a:r>
            <a:rPr lang="en-US" dirty="0" smtClean="0"/>
            <a:t>(Group 1 : age 15 -19)</a:t>
          </a:r>
          <a:endParaRPr lang="en-US" dirty="0"/>
        </a:p>
      </dgm:t>
    </dgm:pt>
    <dgm:pt modelId="{5A0E330A-54C8-4192-9CE7-CE724E3951E5}" type="parTrans" cxnId="{E59AAF7E-6FE3-4496-9B83-1CFD49E54410}">
      <dgm:prSet/>
      <dgm:spPr/>
      <dgm:t>
        <a:bodyPr/>
        <a:lstStyle/>
        <a:p>
          <a:endParaRPr lang="en-US"/>
        </a:p>
      </dgm:t>
    </dgm:pt>
    <dgm:pt modelId="{03A477E7-571F-4473-93B4-62ACFDE74CB4}" type="sibTrans" cxnId="{E59AAF7E-6FE3-4496-9B83-1CFD49E54410}">
      <dgm:prSet/>
      <dgm:spPr/>
      <dgm:t>
        <a:bodyPr/>
        <a:lstStyle/>
        <a:p>
          <a:endParaRPr lang="en-US"/>
        </a:p>
      </dgm:t>
    </dgm:pt>
    <dgm:pt modelId="{52EF72D6-2406-4C78-83D2-C53C05FDBB5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 smtClean="0"/>
            <a:t>Predict Age</a:t>
          </a:r>
          <a:endParaRPr lang="en-US" dirty="0"/>
        </a:p>
      </dgm:t>
    </dgm:pt>
    <dgm:pt modelId="{B582B07F-3E4E-45D8-9CD4-ABB1579A9B55}" type="parTrans" cxnId="{EA89DC9F-26FE-483B-B884-4A96056B6F4E}">
      <dgm:prSet/>
      <dgm:spPr/>
      <dgm:t>
        <a:bodyPr/>
        <a:lstStyle/>
        <a:p>
          <a:endParaRPr lang="en-US"/>
        </a:p>
      </dgm:t>
    </dgm:pt>
    <dgm:pt modelId="{A5B1B212-F9E7-4D28-B695-1E3978A05648}" type="sibTrans" cxnId="{EA89DC9F-26FE-483B-B884-4A96056B6F4E}">
      <dgm:prSet/>
      <dgm:spPr/>
      <dgm:t>
        <a:bodyPr/>
        <a:lstStyle/>
        <a:p>
          <a:endParaRPr lang="en-US"/>
        </a:p>
      </dgm:t>
    </dgm:pt>
    <dgm:pt modelId="{B593DA20-B292-4603-B837-F7161324EFC3}" type="pres">
      <dgm:prSet presAssocID="{C95570A0-A474-4E22-8302-FB6B3CCF3950}" presName="linearFlow" presStyleCnt="0">
        <dgm:presLayoutVars>
          <dgm:resizeHandles val="exact"/>
        </dgm:presLayoutVars>
      </dgm:prSet>
      <dgm:spPr/>
    </dgm:pt>
    <dgm:pt modelId="{C75520A2-61B5-4ED5-8975-AA4FB9531570}" type="pres">
      <dgm:prSet presAssocID="{882907C9-9162-422B-8FB4-989ED0AB7E2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3302D4-EE22-4014-AA8C-E9D567948971}" type="pres">
      <dgm:prSet presAssocID="{F73F03F3-33A2-421C-90B3-3EF3BBEDCAC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285E7E7-7B0B-4DC1-91FD-3DD6652C5900}" type="pres">
      <dgm:prSet presAssocID="{F73F03F3-33A2-421C-90B3-3EF3BBEDCAC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2C69E3DC-E677-459F-A43E-8B0E01C4E00A}" type="pres">
      <dgm:prSet presAssocID="{168B6E44-3D41-4459-B5F1-8F845C87C02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982BE-AD9A-4FA6-A90C-411F70617E6F}" type="pres">
      <dgm:prSet presAssocID="{03A477E7-571F-4473-93B4-62ACFDE74CB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8D5EF1F-9BED-41E0-AEE0-D444618DF9A6}" type="pres">
      <dgm:prSet presAssocID="{03A477E7-571F-4473-93B4-62ACFDE74CB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18818C7-6AD0-44C1-A72C-7E432B428E54}" type="pres">
      <dgm:prSet presAssocID="{52EF72D6-2406-4C78-83D2-C53C05FDBB5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49B261-F58C-4DAA-A367-1E0D0E831397}" type="presOf" srcId="{52EF72D6-2406-4C78-83D2-C53C05FDBB5B}" destId="{C18818C7-6AD0-44C1-A72C-7E432B428E54}" srcOrd="0" destOrd="0" presId="urn:microsoft.com/office/officeart/2005/8/layout/process2"/>
    <dgm:cxn modelId="{1D8869D1-6875-474A-8719-28FB224DBBD9}" type="presOf" srcId="{F73F03F3-33A2-421C-90B3-3EF3BBEDCACE}" destId="{5B3302D4-EE22-4014-AA8C-E9D567948971}" srcOrd="0" destOrd="0" presId="urn:microsoft.com/office/officeart/2005/8/layout/process2"/>
    <dgm:cxn modelId="{9E712E7E-D81D-4564-B277-10F8AB3F4591}" type="presOf" srcId="{03A477E7-571F-4473-93B4-62ACFDE74CB4}" destId="{E2C982BE-AD9A-4FA6-A90C-411F70617E6F}" srcOrd="0" destOrd="0" presId="urn:microsoft.com/office/officeart/2005/8/layout/process2"/>
    <dgm:cxn modelId="{7AD1C522-222D-4894-B2CA-277ECA847C33}" srcId="{C95570A0-A474-4E22-8302-FB6B3CCF3950}" destId="{882907C9-9162-422B-8FB4-989ED0AB7E26}" srcOrd="0" destOrd="0" parTransId="{A1529948-DE69-4E06-9D54-2E3A374DD3B3}" sibTransId="{F73F03F3-33A2-421C-90B3-3EF3BBEDCACE}"/>
    <dgm:cxn modelId="{362BA902-D5B7-4F28-AD9E-FD844229DB2F}" type="presOf" srcId="{03A477E7-571F-4473-93B4-62ACFDE74CB4}" destId="{88D5EF1F-9BED-41E0-AEE0-D444618DF9A6}" srcOrd="1" destOrd="0" presId="urn:microsoft.com/office/officeart/2005/8/layout/process2"/>
    <dgm:cxn modelId="{E59AAF7E-6FE3-4496-9B83-1CFD49E54410}" srcId="{C95570A0-A474-4E22-8302-FB6B3CCF3950}" destId="{168B6E44-3D41-4459-B5F1-8F845C87C02A}" srcOrd="1" destOrd="0" parTransId="{5A0E330A-54C8-4192-9CE7-CE724E3951E5}" sibTransId="{03A477E7-571F-4473-93B4-62ACFDE74CB4}"/>
    <dgm:cxn modelId="{DB470CEB-D679-44AA-9C7C-D9891D5EE5C2}" type="presOf" srcId="{C95570A0-A474-4E22-8302-FB6B3CCF3950}" destId="{B593DA20-B292-4603-B837-F7161324EFC3}" srcOrd="0" destOrd="0" presId="urn:microsoft.com/office/officeart/2005/8/layout/process2"/>
    <dgm:cxn modelId="{0CC66D14-1C60-4E34-8B3A-70F50AF427CF}" type="presOf" srcId="{168B6E44-3D41-4459-B5F1-8F845C87C02A}" destId="{2C69E3DC-E677-459F-A43E-8B0E01C4E00A}" srcOrd="0" destOrd="0" presId="urn:microsoft.com/office/officeart/2005/8/layout/process2"/>
    <dgm:cxn modelId="{1271E95C-D63D-4FF4-ABD0-38BC5B86CF15}" type="presOf" srcId="{F73F03F3-33A2-421C-90B3-3EF3BBEDCACE}" destId="{6285E7E7-7B0B-4DC1-91FD-3DD6652C5900}" srcOrd="1" destOrd="0" presId="urn:microsoft.com/office/officeart/2005/8/layout/process2"/>
    <dgm:cxn modelId="{B5A2B0CF-4EE6-4C02-B29E-BF2047342715}" type="presOf" srcId="{882907C9-9162-422B-8FB4-989ED0AB7E26}" destId="{C75520A2-61B5-4ED5-8975-AA4FB9531570}" srcOrd="0" destOrd="0" presId="urn:microsoft.com/office/officeart/2005/8/layout/process2"/>
    <dgm:cxn modelId="{EA89DC9F-26FE-483B-B884-4A96056B6F4E}" srcId="{C95570A0-A474-4E22-8302-FB6B3CCF3950}" destId="{52EF72D6-2406-4C78-83D2-C53C05FDBB5B}" srcOrd="2" destOrd="0" parTransId="{B582B07F-3E4E-45D8-9CD4-ABB1579A9B55}" sibTransId="{A5B1B212-F9E7-4D28-B695-1E3978A05648}"/>
    <dgm:cxn modelId="{A202003C-3335-43DC-9F6A-20F1EFEA849D}" type="presParOf" srcId="{B593DA20-B292-4603-B837-F7161324EFC3}" destId="{C75520A2-61B5-4ED5-8975-AA4FB9531570}" srcOrd="0" destOrd="0" presId="urn:microsoft.com/office/officeart/2005/8/layout/process2"/>
    <dgm:cxn modelId="{1A456F81-C5DC-435B-9D93-E3E5F355E890}" type="presParOf" srcId="{B593DA20-B292-4603-B837-F7161324EFC3}" destId="{5B3302D4-EE22-4014-AA8C-E9D567948971}" srcOrd="1" destOrd="0" presId="urn:microsoft.com/office/officeart/2005/8/layout/process2"/>
    <dgm:cxn modelId="{30629ECD-5D3D-472F-B15C-B6DDE88CB928}" type="presParOf" srcId="{5B3302D4-EE22-4014-AA8C-E9D567948971}" destId="{6285E7E7-7B0B-4DC1-91FD-3DD6652C5900}" srcOrd="0" destOrd="0" presId="urn:microsoft.com/office/officeart/2005/8/layout/process2"/>
    <dgm:cxn modelId="{59D10FE1-CC83-4140-8A2E-4E9E666DAD21}" type="presParOf" srcId="{B593DA20-B292-4603-B837-F7161324EFC3}" destId="{2C69E3DC-E677-459F-A43E-8B0E01C4E00A}" srcOrd="2" destOrd="0" presId="urn:microsoft.com/office/officeart/2005/8/layout/process2"/>
    <dgm:cxn modelId="{F8CBD95F-C4C7-4373-87CE-6BE6485D107F}" type="presParOf" srcId="{B593DA20-B292-4603-B837-F7161324EFC3}" destId="{E2C982BE-AD9A-4FA6-A90C-411F70617E6F}" srcOrd="3" destOrd="0" presId="urn:microsoft.com/office/officeart/2005/8/layout/process2"/>
    <dgm:cxn modelId="{B7021B84-D6D5-45FB-B6D5-F572DFD21899}" type="presParOf" srcId="{E2C982BE-AD9A-4FA6-A90C-411F70617E6F}" destId="{88D5EF1F-9BED-41E0-AEE0-D444618DF9A6}" srcOrd="0" destOrd="0" presId="urn:microsoft.com/office/officeart/2005/8/layout/process2"/>
    <dgm:cxn modelId="{469B70A1-4FB0-48FC-8C15-86970B7C5D45}" type="presParOf" srcId="{B593DA20-B292-4603-B837-F7161324EFC3}" destId="{C18818C7-6AD0-44C1-A72C-7E432B428E54}" srcOrd="4" destOrd="0" presId="urn:microsoft.com/office/officeart/2005/8/layout/process2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1DFA25-3583-4659-9926-46A5E3C824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538597-65D4-4E3F-B5B4-E175E9D76BC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b="1" dirty="0" smtClean="0"/>
            <a:t>Age Prediction</a:t>
          </a:r>
        </a:p>
      </dgm:t>
    </dgm:pt>
    <dgm:pt modelId="{6443C627-3799-4531-A3A4-4478E158DAEF}" type="parTrans" cxnId="{CF63DD61-DDCC-4477-A6EF-78AEFAB58628}">
      <dgm:prSet/>
      <dgm:spPr/>
      <dgm:t>
        <a:bodyPr/>
        <a:lstStyle/>
        <a:p>
          <a:endParaRPr lang="en-US"/>
        </a:p>
      </dgm:t>
    </dgm:pt>
    <dgm:pt modelId="{67C967F4-651C-4955-B8AD-C94EF017D78F}" type="sibTrans" cxnId="{CF63DD61-DDCC-4477-A6EF-78AEFAB58628}">
      <dgm:prSet/>
      <dgm:spPr/>
      <dgm:t>
        <a:bodyPr/>
        <a:lstStyle/>
        <a:p>
          <a:endParaRPr lang="en-US"/>
        </a:p>
      </dgm:t>
    </dgm:pt>
    <dgm:pt modelId="{502D015F-EFA6-4ADB-B313-5FE31D686F6B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Enhancement</a:t>
          </a:r>
          <a:endParaRPr lang="en-US" dirty="0"/>
        </a:p>
      </dgm:t>
    </dgm:pt>
    <dgm:pt modelId="{0382A583-BB78-4D38-92E7-E3A8F74AC575}" type="parTrans" cxnId="{38010BE3-3D91-4A8D-B49F-85F69D1A76A3}">
      <dgm:prSet/>
      <dgm:spPr/>
      <dgm:t>
        <a:bodyPr/>
        <a:lstStyle/>
        <a:p>
          <a:endParaRPr lang="en-US"/>
        </a:p>
      </dgm:t>
    </dgm:pt>
    <dgm:pt modelId="{800E8CF8-D92C-4D53-B8B8-32B8759D2534}" type="sibTrans" cxnId="{38010BE3-3D91-4A8D-B49F-85F69D1A76A3}">
      <dgm:prSet/>
      <dgm:spPr/>
      <dgm:t>
        <a:bodyPr/>
        <a:lstStyle/>
        <a:p>
          <a:endParaRPr lang="en-US"/>
        </a:p>
      </dgm:t>
    </dgm:pt>
    <dgm:pt modelId="{88970A80-76F0-42EC-8C23-109C5E22BE4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Teeth Extraction</a:t>
          </a:r>
          <a:endParaRPr lang="en-US" dirty="0"/>
        </a:p>
      </dgm:t>
    </dgm:pt>
    <dgm:pt modelId="{A91A01C7-3D9B-41B4-87C3-646591272FC8}" type="parTrans" cxnId="{C40604B4-E99A-428A-8BD4-5CB558A00C25}">
      <dgm:prSet/>
      <dgm:spPr/>
      <dgm:t>
        <a:bodyPr/>
        <a:lstStyle/>
        <a:p>
          <a:endParaRPr lang="en-US"/>
        </a:p>
      </dgm:t>
    </dgm:pt>
    <dgm:pt modelId="{58A4EFF4-DBF7-43F6-BF22-554E3735568D}" type="sibTrans" cxnId="{C40604B4-E99A-428A-8BD4-5CB558A00C25}">
      <dgm:prSet/>
      <dgm:spPr/>
      <dgm:t>
        <a:bodyPr/>
        <a:lstStyle/>
        <a:p>
          <a:endParaRPr lang="en-US"/>
        </a:p>
      </dgm:t>
    </dgm:pt>
    <dgm:pt modelId="{DE52A7E5-4949-4931-BB48-B2D1B577FB9D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Input </a:t>
          </a:r>
          <a:r>
            <a:rPr lang="en-US" dirty="0" err="1" smtClean="0"/>
            <a:t>DataFrame</a:t>
          </a:r>
          <a:r>
            <a:rPr lang="en-US" dirty="0" smtClean="0"/>
            <a:t> Generation</a:t>
          </a:r>
          <a:r>
            <a:rPr lang="en-US" b="1" dirty="0" smtClean="0"/>
            <a:t> </a:t>
          </a:r>
          <a:endParaRPr lang="en-US" dirty="0"/>
        </a:p>
      </dgm:t>
    </dgm:pt>
    <dgm:pt modelId="{171131F1-35BD-4B9C-B582-D1A7D17915CC}" type="parTrans" cxnId="{87E86545-A154-4D0D-B3F3-6491FEE5F193}">
      <dgm:prSet/>
      <dgm:spPr/>
      <dgm:t>
        <a:bodyPr/>
        <a:lstStyle/>
        <a:p>
          <a:endParaRPr lang="en-US"/>
        </a:p>
      </dgm:t>
    </dgm:pt>
    <dgm:pt modelId="{9BFF8B5D-47AE-4112-B844-7654330BB777}" type="sibTrans" cxnId="{87E86545-A154-4D0D-B3F3-6491FEE5F193}">
      <dgm:prSet/>
      <dgm:spPr/>
      <dgm:t>
        <a:bodyPr/>
        <a:lstStyle/>
        <a:p>
          <a:endParaRPr lang="en-US"/>
        </a:p>
      </dgm:t>
    </dgm:pt>
    <dgm:pt modelId="{D5B2B86F-D19A-4DF2-B0D7-1E9C01F46D4B}" type="pres">
      <dgm:prSet presAssocID="{9A1DFA25-3583-4659-9926-46A5E3C8248E}" presName="Name0" presStyleCnt="0">
        <dgm:presLayoutVars>
          <dgm:dir/>
          <dgm:animLvl val="lvl"/>
          <dgm:resizeHandles val="exact"/>
        </dgm:presLayoutVars>
      </dgm:prSet>
      <dgm:spPr/>
    </dgm:pt>
    <dgm:pt modelId="{3FAF4E12-DCC0-4B28-9879-3A4374308EAC}" type="pres">
      <dgm:prSet presAssocID="{F1538597-65D4-4E3F-B5B4-E175E9D76BCD}" presName="parTxOnly" presStyleLbl="node1" presStyleIdx="0" presStyleCnt="4" custScaleX="233543" custScaleY="175667" custLinFactX="240135" custLinFactNeighborX="3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44C9-A57F-4A24-AC6E-547C13BCEB81}" type="pres">
      <dgm:prSet presAssocID="{67C967F4-651C-4955-B8AD-C94EF017D78F}" presName="parTxOnlySpace" presStyleCnt="0"/>
      <dgm:spPr/>
    </dgm:pt>
    <dgm:pt modelId="{A2A3C28A-5014-4FE0-BD42-CAA24550A1C1}" type="pres">
      <dgm:prSet presAssocID="{502D015F-EFA6-4ADB-B313-5FE31D686F6B}" presName="parTxOnly" presStyleLbl="node1" presStyleIdx="1" presStyleCnt="4" custLinFactX="-194839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BE98-3C7F-4B9B-AFA1-64CC0B131796}" type="pres">
      <dgm:prSet presAssocID="{800E8CF8-D92C-4D53-B8B8-32B8759D2534}" presName="parTxOnlySpace" presStyleCnt="0"/>
      <dgm:spPr/>
    </dgm:pt>
    <dgm:pt modelId="{7B4E1BAC-2621-4B9F-97C4-3256FA8D741C}" type="pres">
      <dgm:prSet presAssocID="{88970A80-76F0-42EC-8C23-109C5E22BE48}" presName="parTxOnly" presStyleLbl="node1" presStyleIdx="2" presStyleCnt="4" custLinFactX="-192032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6D16-7365-4A86-A8F4-A2DEBE780F01}" type="pres">
      <dgm:prSet presAssocID="{58A4EFF4-DBF7-43F6-BF22-554E3735568D}" presName="parTxOnlySpace" presStyleCnt="0"/>
      <dgm:spPr/>
    </dgm:pt>
    <dgm:pt modelId="{26A34573-663A-4C29-8B41-4AF25B929C7E}" type="pres">
      <dgm:prSet presAssocID="{DE52A7E5-4949-4931-BB48-B2D1B577FB9D}" presName="parTxOnly" presStyleLbl="node1" presStyleIdx="3" presStyleCnt="4" custLinFactX="-189904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3F9220-AE18-45A6-9476-423EDC1E635A}" type="presOf" srcId="{9A1DFA25-3583-4659-9926-46A5E3C8248E}" destId="{D5B2B86F-D19A-4DF2-B0D7-1E9C01F46D4B}" srcOrd="0" destOrd="0" presId="urn:microsoft.com/office/officeart/2005/8/layout/chevron1"/>
    <dgm:cxn modelId="{38010BE3-3D91-4A8D-B49F-85F69D1A76A3}" srcId="{9A1DFA25-3583-4659-9926-46A5E3C8248E}" destId="{502D015F-EFA6-4ADB-B313-5FE31D686F6B}" srcOrd="1" destOrd="0" parTransId="{0382A583-BB78-4D38-92E7-E3A8F74AC575}" sibTransId="{800E8CF8-D92C-4D53-B8B8-32B8759D2534}"/>
    <dgm:cxn modelId="{87E86545-A154-4D0D-B3F3-6491FEE5F193}" srcId="{9A1DFA25-3583-4659-9926-46A5E3C8248E}" destId="{DE52A7E5-4949-4931-BB48-B2D1B577FB9D}" srcOrd="3" destOrd="0" parTransId="{171131F1-35BD-4B9C-B582-D1A7D17915CC}" sibTransId="{9BFF8B5D-47AE-4112-B844-7654330BB777}"/>
    <dgm:cxn modelId="{4A608247-18A3-45F3-AEF4-D128D07711F0}" type="presOf" srcId="{88970A80-76F0-42EC-8C23-109C5E22BE48}" destId="{7B4E1BAC-2621-4B9F-97C4-3256FA8D741C}" srcOrd="0" destOrd="0" presId="urn:microsoft.com/office/officeart/2005/8/layout/chevron1"/>
    <dgm:cxn modelId="{1D88357B-F479-48FA-9E2D-12D9D4FFC805}" type="presOf" srcId="{DE52A7E5-4949-4931-BB48-B2D1B577FB9D}" destId="{26A34573-663A-4C29-8B41-4AF25B929C7E}" srcOrd="0" destOrd="0" presId="urn:microsoft.com/office/officeart/2005/8/layout/chevron1"/>
    <dgm:cxn modelId="{F36671B4-C169-448F-9BC7-4CAC4470D65B}" type="presOf" srcId="{F1538597-65D4-4E3F-B5B4-E175E9D76BCD}" destId="{3FAF4E12-DCC0-4B28-9879-3A4374308EAC}" srcOrd="0" destOrd="0" presId="urn:microsoft.com/office/officeart/2005/8/layout/chevron1"/>
    <dgm:cxn modelId="{CF63DD61-DDCC-4477-A6EF-78AEFAB58628}" srcId="{9A1DFA25-3583-4659-9926-46A5E3C8248E}" destId="{F1538597-65D4-4E3F-B5B4-E175E9D76BCD}" srcOrd="0" destOrd="0" parTransId="{6443C627-3799-4531-A3A4-4478E158DAEF}" sibTransId="{67C967F4-651C-4955-B8AD-C94EF017D78F}"/>
    <dgm:cxn modelId="{C40604B4-E99A-428A-8BD4-5CB558A00C25}" srcId="{9A1DFA25-3583-4659-9926-46A5E3C8248E}" destId="{88970A80-76F0-42EC-8C23-109C5E22BE48}" srcOrd="2" destOrd="0" parTransId="{A91A01C7-3D9B-41B4-87C3-646591272FC8}" sibTransId="{58A4EFF4-DBF7-43F6-BF22-554E3735568D}"/>
    <dgm:cxn modelId="{1A0F2905-760D-4EC8-8F95-11BDDC7B6796}" type="presOf" srcId="{502D015F-EFA6-4ADB-B313-5FE31D686F6B}" destId="{A2A3C28A-5014-4FE0-BD42-CAA24550A1C1}" srcOrd="0" destOrd="0" presId="urn:microsoft.com/office/officeart/2005/8/layout/chevron1"/>
    <dgm:cxn modelId="{B6D39453-62F2-4B42-887E-DE20DAED2B6D}" type="presParOf" srcId="{D5B2B86F-D19A-4DF2-B0D7-1E9C01F46D4B}" destId="{3FAF4E12-DCC0-4B28-9879-3A4374308EAC}" srcOrd="0" destOrd="0" presId="urn:microsoft.com/office/officeart/2005/8/layout/chevron1"/>
    <dgm:cxn modelId="{1929797F-6847-4F94-A0E8-DC254A166380}" type="presParOf" srcId="{D5B2B86F-D19A-4DF2-B0D7-1E9C01F46D4B}" destId="{878344C9-A57F-4A24-AC6E-547C13BCEB81}" srcOrd="1" destOrd="0" presId="urn:microsoft.com/office/officeart/2005/8/layout/chevron1"/>
    <dgm:cxn modelId="{53CAB67D-836E-405B-AB58-253113A05715}" type="presParOf" srcId="{D5B2B86F-D19A-4DF2-B0D7-1E9C01F46D4B}" destId="{A2A3C28A-5014-4FE0-BD42-CAA24550A1C1}" srcOrd="2" destOrd="0" presId="urn:microsoft.com/office/officeart/2005/8/layout/chevron1"/>
    <dgm:cxn modelId="{C59EE3E6-0C66-4F9D-B8BE-E4375D8C2CDB}" type="presParOf" srcId="{D5B2B86F-D19A-4DF2-B0D7-1E9C01F46D4B}" destId="{DA17BE98-3C7F-4B9B-AFA1-64CC0B131796}" srcOrd="3" destOrd="0" presId="urn:microsoft.com/office/officeart/2005/8/layout/chevron1"/>
    <dgm:cxn modelId="{0ABBF40B-EBA9-4207-8E97-99EC1D898D86}" type="presParOf" srcId="{D5B2B86F-D19A-4DF2-B0D7-1E9C01F46D4B}" destId="{7B4E1BAC-2621-4B9F-97C4-3256FA8D741C}" srcOrd="4" destOrd="0" presId="urn:microsoft.com/office/officeart/2005/8/layout/chevron1"/>
    <dgm:cxn modelId="{DCC5723E-02E5-4D2A-A5ED-EAA6B1458FF8}" type="presParOf" srcId="{D5B2B86F-D19A-4DF2-B0D7-1E9C01F46D4B}" destId="{D0D16D16-7365-4A86-A8F4-A2DEBE780F01}" srcOrd="5" destOrd="0" presId="urn:microsoft.com/office/officeart/2005/8/layout/chevron1"/>
    <dgm:cxn modelId="{8CFDCFC8-CE5E-4D1D-969F-D5B86E7B8743}" type="presParOf" srcId="{D5B2B86F-D19A-4DF2-B0D7-1E9C01F46D4B}" destId="{26A34573-663A-4C29-8B41-4AF25B929C7E}" srcOrd="6" destOrd="0" presId="urn:microsoft.com/office/officeart/2005/8/layout/chevron1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1DFA25-3583-4659-9926-46A5E3C824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538597-65D4-4E3F-B5B4-E175E9D76BC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b="1" dirty="0" smtClean="0"/>
            <a:t>Age Prediction</a:t>
          </a:r>
        </a:p>
      </dgm:t>
    </dgm:pt>
    <dgm:pt modelId="{6443C627-3799-4531-A3A4-4478E158DAEF}" type="parTrans" cxnId="{CF63DD61-DDCC-4477-A6EF-78AEFAB58628}">
      <dgm:prSet/>
      <dgm:spPr/>
      <dgm:t>
        <a:bodyPr/>
        <a:lstStyle/>
        <a:p>
          <a:endParaRPr lang="en-US"/>
        </a:p>
      </dgm:t>
    </dgm:pt>
    <dgm:pt modelId="{67C967F4-651C-4955-B8AD-C94EF017D78F}" type="sibTrans" cxnId="{CF63DD61-DDCC-4477-A6EF-78AEFAB58628}">
      <dgm:prSet/>
      <dgm:spPr/>
      <dgm:t>
        <a:bodyPr/>
        <a:lstStyle/>
        <a:p>
          <a:endParaRPr lang="en-US"/>
        </a:p>
      </dgm:t>
    </dgm:pt>
    <dgm:pt modelId="{502D015F-EFA6-4ADB-B313-5FE31D686F6B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Enhancement</a:t>
          </a:r>
          <a:endParaRPr lang="en-US" dirty="0"/>
        </a:p>
      </dgm:t>
    </dgm:pt>
    <dgm:pt modelId="{0382A583-BB78-4D38-92E7-E3A8F74AC575}" type="parTrans" cxnId="{38010BE3-3D91-4A8D-B49F-85F69D1A76A3}">
      <dgm:prSet/>
      <dgm:spPr/>
      <dgm:t>
        <a:bodyPr/>
        <a:lstStyle/>
        <a:p>
          <a:endParaRPr lang="en-US"/>
        </a:p>
      </dgm:t>
    </dgm:pt>
    <dgm:pt modelId="{800E8CF8-D92C-4D53-B8B8-32B8759D2534}" type="sibTrans" cxnId="{38010BE3-3D91-4A8D-B49F-85F69D1A76A3}">
      <dgm:prSet/>
      <dgm:spPr/>
      <dgm:t>
        <a:bodyPr/>
        <a:lstStyle/>
        <a:p>
          <a:endParaRPr lang="en-US"/>
        </a:p>
      </dgm:t>
    </dgm:pt>
    <dgm:pt modelId="{88970A80-76F0-42EC-8C23-109C5E22BE4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Teeth Extraction</a:t>
          </a:r>
          <a:endParaRPr lang="en-US" dirty="0"/>
        </a:p>
      </dgm:t>
    </dgm:pt>
    <dgm:pt modelId="{A91A01C7-3D9B-41B4-87C3-646591272FC8}" type="parTrans" cxnId="{C40604B4-E99A-428A-8BD4-5CB558A00C25}">
      <dgm:prSet/>
      <dgm:spPr/>
      <dgm:t>
        <a:bodyPr/>
        <a:lstStyle/>
        <a:p>
          <a:endParaRPr lang="en-US"/>
        </a:p>
      </dgm:t>
    </dgm:pt>
    <dgm:pt modelId="{58A4EFF4-DBF7-43F6-BF22-554E3735568D}" type="sibTrans" cxnId="{C40604B4-E99A-428A-8BD4-5CB558A00C25}">
      <dgm:prSet/>
      <dgm:spPr/>
      <dgm:t>
        <a:bodyPr/>
        <a:lstStyle/>
        <a:p>
          <a:endParaRPr lang="en-US"/>
        </a:p>
      </dgm:t>
    </dgm:pt>
    <dgm:pt modelId="{DE52A7E5-4949-4931-BB48-B2D1B577FB9D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Input </a:t>
          </a:r>
          <a:r>
            <a:rPr lang="en-US" dirty="0" err="1" smtClean="0"/>
            <a:t>DataFrame</a:t>
          </a:r>
          <a:r>
            <a:rPr lang="en-US" dirty="0" smtClean="0"/>
            <a:t> Generation</a:t>
          </a:r>
          <a:r>
            <a:rPr lang="en-US" b="1" dirty="0" smtClean="0"/>
            <a:t> </a:t>
          </a:r>
          <a:endParaRPr lang="en-US" dirty="0"/>
        </a:p>
      </dgm:t>
    </dgm:pt>
    <dgm:pt modelId="{171131F1-35BD-4B9C-B582-D1A7D17915CC}" type="parTrans" cxnId="{87E86545-A154-4D0D-B3F3-6491FEE5F193}">
      <dgm:prSet/>
      <dgm:spPr/>
      <dgm:t>
        <a:bodyPr/>
        <a:lstStyle/>
        <a:p>
          <a:endParaRPr lang="en-US"/>
        </a:p>
      </dgm:t>
    </dgm:pt>
    <dgm:pt modelId="{9BFF8B5D-47AE-4112-B844-7654330BB777}" type="sibTrans" cxnId="{87E86545-A154-4D0D-B3F3-6491FEE5F193}">
      <dgm:prSet/>
      <dgm:spPr/>
      <dgm:t>
        <a:bodyPr/>
        <a:lstStyle/>
        <a:p>
          <a:endParaRPr lang="en-US"/>
        </a:p>
      </dgm:t>
    </dgm:pt>
    <dgm:pt modelId="{D5B2B86F-D19A-4DF2-B0D7-1E9C01F46D4B}" type="pres">
      <dgm:prSet presAssocID="{9A1DFA25-3583-4659-9926-46A5E3C8248E}" presName="Name0" presStyleCnt="0">
        <dgm:presLayoutVars>
          <dgm:dir/>
          <dgm:animLvl val="lvl"/>
          <dgm:resizeHandles val="exact"/>
        </dgm:presLayoutVars>
      </dgm:prSet>
      <dgm:spPr/>
    </dgm:pt>
    <dgm:pt modelId="{3FAF4E12-DCC0-4B28-9879-3A4374308EAC}" type="pres">
      <dgm:prSet presAssocID="{F1538597-65D4-4E3F-B5B4-E175E9D76BCD}" presName="parTxOnly" presStyleLbl="node1" presStyleIdx="0" presStyleCnt="4" custScaleX="233543" custScaleY="175667" custLinFactX="240135" custLinFactNeighborX="3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44C9-A57F-4A24-AC6E-547C13BCEB81}" type="pres">
      <dgm:prSet presAssocID="{67C967F4-651C-4955-B8AD-C94EF017D78F}" presName="parTxOnlySpace" presStyleCnt="0"/>
      <dgm:spPr/>
    </dgm:pt>
    <dgm:pt modelId="{A2A3C28A-5014-4FE0-BD42-CAA24550A1C1}" type="pres">
      <dgm:prSet presAssocID="{502D015F-EFA6-4ADB-B313-5FE31D686F6B}" presName="parTxOnly" presStyleLbl="node1" presStyleIdx="1" presStyleCnt="4" custLinFactX="-194839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BE98-3C7F-4B9B-AFA1-64CC0B131796}" type="pres">
      <dgm:prSet presAssocID="{800E8CF8-D92C-4D53-B8B8-32B8759D2534}" presName="parTxOnlySpace" presStyleCnt="0"/>
      <dgm:spPr/>
    </dgm:pt>
    <dgm:pt modelId="{7B4E1BAC-2621-4B9F-97C4-3256FA8D741C}" type="pres">
      <dgm:prSet presAssocID="{88970A80-76F0-42EC-8C23-109C5E22BE48}" presName="parTxOnly" presStyleLbl="node1" presStyleIdx="2" presStyleCnt="4" custLinFactX="-192032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6D16-7365-4A86-A8F4-A2DEBE780F01}" type="pres">
      <dgm:prSet presAssocID="{58A4EFF4-DBF7-43F6-BF22-554E3735568D}" presName="parTxOnlySpace" presStyleCnt="0"/>
      <dgm:spPr/>
    </dgm:pt>
    <dgm:pt modelId="{26A34573-663A-4C29-8B41-4AF25B929C7E}" type="pres">
      <dgm:prSet presAssocID="{DE52A7E5-4949-4931-BB48-B2D1B577FB9D}" presName="parTxOnly" presStyleLbl="node1" presStyleIdx="3" presStyleCnt="4" custLinFactX="-189904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63C78A-7C18-4B9F-AB67-3D71E129925E}" type="presOf" srcId="{9A1DFA25-3583-4659-9926-46A5E3C8248E}" destId="{D5B2B86F-D19A-4DF2-B0D7-1E9C01F46D4B}" srcOrd="0" destOrd="0" presId="urn:microsoft.com/office/officeart/2005/8/layout/chevron1"/>
    <dgm:cxn modelId="{38010BE3-3D91-4A8D-B49F-85F69D1A76A3}" srcId="{9A1DFA25-3583-4659-9926-46A5E3C8248E}" destId="{502D015F-EFA6-4ADB-B313-5FE31D686F6B}" srcOrd="1" destOrd="0" parTransId="{0382A583-BB78-4D38-92E7-E3A8F74AC575}" sibTransId="{800E8CF8-D92C-4D53-B8B8-32B8759D2534}"/>
    <dgm:cxn modelId="{87E86545-A154-4D0D-B3F3-6491FEE5F193}" srcId="{9A1DFA25-3583-4659-9926-46A5E3C8248E}" destId="{DE52A7E5-4949-4931-BB48-B2D1B577FB9D}" srcOrd="3" destOrd="0" parTransId="{171131F1-35BD-4B9C-B582-D1A7D17915CC}" sibTransId="{9BFF8B5D-47AE-4112-B844-7654330BB777}"/>
    <dgm:cxn modelId="{309BC8AB-2D84-4B05-8BBC-1DB75AC5A590}" type="presOf" srcId="{502D015F-EFA6-4ADB-B313-5FE31D686F6B}" destId="{A2A3C28A-5014-4FE0-BD42-CAA24550A1C1}" srcOrd="0" destOrd="0" presId="urn:microsoft.com/office/officeart/2005/8/layout/chevron1"/>
    <dgm:cxn modelId="{5C4E2F5D-4A48-4323-90B1-E4330F18399E}" type="presOf" srcId="{88970A80-76F0-42EC-8C23-109C5E22BE48}" destId="{7B4E1BAC-2621-4B9F-97C4-3256FA8D741C}" srcOrd="0" destOrd="0" presId="urn:microsoft.com/office/officeart/2005/8/layout/chevron1"/>
    <dgm:cxn modelId="{CF63DD61-DDCC-4477-A6EF-78AEFAB58628}" srcId="{9A1DFA25-3583-4659-9926-46A5E3C8248E}" destId="{F1538597-65D4-4E3F-B5B4-E175E9D76BCD}" srcOrd="0" destOrd="0" parTransId="{6443C627-3799-4531-A3A4-4478E158DAEF}" sibTransId="{67C967F4-651C-4955-B8AD-C94EF017D78F}"/>
    <dgm:cxn modelId="{5A4CE8BB-5310-4EA0-8BFF-B0D6A486C3F6}" type="presOf" srcId="{F1538597-65D4-4E3F-B5B4-E175E9D76BCD}" destId="{3FAF4E12-DCC0-4B28-9879-3A4374308EAC}" srcOrd="0" destOrd="0" presId="urn:microsoft.com/office/officeart/2005/8/layout/chevron1"/>
    <dgm:cxn modelId="{C40604B4-E99A-428A-8BD4-5CB558A00C25}" srcId="{9A1DFA25-3583-4659-9926-46A5E3C8248E}" destId="{88970A80-76F0-42EC-8C23-109C5E22BE48}" srcOrd="2" destOrd="0" parTransId="{A91A01C7-3D9B-41B4-87C3-646591272FC8}" sibTransId="{58A4EFF4-DBF7-43F6-BF22-554E3735568D}"/>
    <dgm:cxn modelId="{CC39012D-6526-48FE-9F9F-92ACCAF7516B}" type="presOf" srcId="{DE52A7E5-4949-4931-BB48-B2D1B577FB9D}" destId="{26A34573-663A-4C29-8B41-4AF25B929C7E}" srcOrd="0" destOrd="0" presId="urn:microsoft.com/office/officeart/2005/8/layout/chevron1"/>
    <dgm:cxn modelId="{076ED831-265A-4AB3-8239-7291C67DFF04}" type="presParOf" srcId="{D5B2B86F-D19A-4DF2-B0D7-1E9C01F46D4B}" destId="{3FAF4E12-DCC0-4B28-9879-3A4374308EAC}" srcOrd="0" destOrd="0" presId="urn:microsoft.com/office/officeart/2005/8/layout/chevron1"/>
    <dgm:cxn modelId="{464B3C44-150F-4B0B-B3D3-4F91166E6AE1}" type="presParOf" srcId="{D5B2B86F-D19A-4DF2-B0D7-1E9C01F46D4B}" destId="{878344C9-A57F-4A24-AC6E-547C13BCEB81}" srcOrd="1" destOrd="0" presId="urn:microsoft.com/office/officeart/2005/8/layout/chevron1"/>
    <dgm:cxn modelId="{D9CE4483-D71E-471F-B6CA-489A0855F605}" type="presParOf" srcId="{D5B2B86F-D19A-4DF2-B0D7-1E9C01F46D4B}" destId="{A2A3C28A-5014-4FE0-BD42-CAA24550A1C1}" srcOrd="2" destOrd="0" presId="urn:microsoft.com/office/officeart/2005/8/layout/chevron1"/>
    <dgm:cxn modelId="{86BAD1DD-050C-4DEC-88EA-B418C9BF2195}" type="presParOf" srcId="{D5B2B86F-D19A-4DF2-B0D7-1E9C01F46D4B}" destId="{DA17BE98-3C7F-4B9B-AFA1-64CC0B131796}" srcOrd="3" destOrd="0" presId="urn:microsoft.com/office/officeart/2005/8/layout/chevron1"/>
    <dgm:cxn modelId="{18B9642D-F741-4C20-ACF2-2DECBAB09B1F}" type="presParOf" srcId="{D5B2B86F-D19A-4DF2-B0D7-1E9C01F46D4B}" destId="{7B4E1BAC-2621-4B9F-97C4-3256FA8D741C}" srcOrd="4" destOrd="0" presId="urn:microsoft.com/office/officeart/2005/8/layout/chevron1"/>
    <dgm:cxn modelId="{7B31F9F4-AC44-4A2E-8A55-A0879DEFFBB4}" type="presParOf" srcId="{D5B2B86F-D19A-4DF2-B0D7-1E9C01F46D4B}" destId="{D0D16D16-7365-4A86-A8F4-A2DEBE780F01}" srcOrd="5" destOrd="0" presId="urn:microsoft.com/office/officeart/2005/8/layout/chevron1"/>
    <dgm:cxn modelId="{DBCDAB23-6B07-4DBA-AFFB-F1B1B32DBC35}" type="presParOf" srcId="{D5B2B86F-D19A-4DF2-B0D7-1E9C01F46D4B}" destId="{26A34573-663A-4C29-8B41-4AF25B929C7E}" srcOrd="6" destOrd="0" presId="urn:microsoft.com/office/officeart/2005/8/layout/chevron1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1DFA25-3583-4659-9926-46A5E3C824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538597-65D4-4E3F-B5B4-E175E9D76BC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b="1" dirty="0" smtClean="0"/>
            <a:t>Age Prediction</a:t>
          </a:r>
        </a:p>
      </dgm:t>
    </dgm:pt>
    <dgm:pt modelId="{6443C627-3799-4531-A3A4-4478E158DAEF}" type="parTrans" cxnId="{CF63DD61-DDCC-4477-A6EF-78AEFAB58628}">
      <dgm:prSet/>
      <dgm:spPr/>
      <dgm:t>
        <a:bodyPr/>
        <a:lstStyle/>
        <a:p>
          <a:endParaRPr lang="en-US"/>
        </a:p>
      </dgm:t>
    </dgm:pt>
    <dgm:pt modelId="{67C967F4-651C-4955-B8AD-C94EF017D78F}" type="sibTrans" cxnId="{CF63DD61-DDCC-4477-A6EF-78AEFAB58628}">
      <dgm:prSet/>
      <dgm:spPr/>
      <dgm:t>
        <a:bodyPr/>
        <a:lstStyle/>
        <a:p>
          <a:endParaRPr lang="en-US"/>
        </a:p>
      </dgm:t>
    </dgm:pt>
    <dgm:pt modelId="{502D015F-EFA6-4ADB-B313-5FE31D686F6B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Enhancement</a:t>
          </a:r>
          <a:endParaRPr lang="en-US" dirty="0"/>
        </a:p>
      </dgm:t>
    </dgm:pt>
    <dgm:pt modelId="{0382A583-BB78-4D38-92E7-E3A8F74AC575}" type="parTrans" cxnId="{38010BE3-3D91-4A8D-B49F-85F69D1A76A3}">
      <dgm:prSet/>
      <dgm:spPr/>
      <dgm:t>
        <a:bodyPr/>
        <a:lstStyle/>
        <a:p>
          <a:endParaRPr lang="en-US"/>
        </a:p>
      </dgm:t>
    </dgm:pt>
    <dgm:pt modelId="{800E8CF8-D92C-4D53-B8B8-32B8759D2534}" type="sibTrans" cxnId="{38010BE3-3D91-4A8D-B49F-85F69D1A76A3}">
      <dgm:prSet/>
      <dgm:spPr/>
      <dgm:t>
        <a:bodyPr/>
        <a:lstStyle/>
        <a:p>
          <a:endParaRPr lang="en-US"/>
        </a:p>
      </dgm:t>
    </dgm:pt>
    <dgm:pt modelId="{88970A80-76F0-42EC-8C23-109C5E22BE4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Teeth Extraction</a:t>
          </a:r>
          <a:endParaRPr lang="en-US" dirty="0"/>
        </a:p>
      </dgm:t>
    </dgm:pt>
    <dgm:pt modelId="{A91A01C7-3D9B-41B4-87C3-646591272FC8}" type="parTrans" cxnId="{C40604B4-E99A-428A-8BD4-5CB558A00C25}">
      <dgm:prSet/>
      <dgm:spPr/>
      <dgm:t>
        <a:bodyPr/>
        <a:lstStyle/>
        <a:p>
          <a:endParaRPr lang="en-US"/>
        </a:p>
      </dgm:t>
    </dgm:pt>
    <dgm:pt modelId="{58A4EFF4-DBF7-43F6-BF22-554E3735568D}" type="sibTrans" cxnId="{C40604B4-E99A-428A-8BD4-5CB558A00C25}">
      <dgm:prSet/>
      <dgm:spPr/>
      <dgm:t>
        <a:bodyPr/>
        <a:lstStyle/>
        <a:p>
          <a:endParaRPr lang="en-US"/>
        </a:p>
      </dgm:t>
    </dgm:pt>
    <dgm:pt modelId="{DE52A7E5-4949-4931-BB48-B2D1B577FB9D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Input </a:t>
          </a:r>
          <a:r>
            <a:rPr lang="en-US" dirty="0" err="1" smtClean="0"/>
            <a:t>DataFrame</a:t>
          </a:r>
          <a:r>
            <a:rPr lang="en-US" dirty="0" smtClean="0"/>
            <a:t> Generation</a:t>
          </a:r>
          <a:r>
            <a:rPr lang="en-US" b="1" dirty="0" smtClean="0"/>
            <a:t> </a:t>
          </a:r>
          <a:endParaRPr lang="en-US" dirty="0"/>
        </a:p>
      </dgm:t>
    </dgm:pt>
    <dgm:pt modelId="{171131F1-35BD-4B9C-B582-D1A7D17915CC}" type="parTrans" cxnId="{87E86545-A154-4D0D-B3F3-6491FEE5F193}">
      <dgm:prSet/>
      <dgm:spPr/>
      <dgm:t>
        <a:bodyPr/>
        <a:lstStyle/>
        <a:p>
          <a:endParaRPr lang="en-US"/>
        </a:p>
      </dgm:t>
    </dgm:pt>
    <dgm:pt modelId="{9BFF8B5D-47AE-4112-B844-7654330BB777}" type="sibTrans" cxnId="{87E86545-A154-4D0D-B3F3-6491FEE5F193}">
      <dgm:prSet/>
      <dgm:spPr/>
      <dgm:t>
        <a:bodyPr/>
        <a:lstStyle/>
        <a:p>
          <a:endParaRPr lang="en-US"/>
        </a:p>
      </dgm:t>
    </dgm:pt>
    <dgm:pt modelId="{D5B2B86F-D19A-4DF2-B0D7-1E9C01F46D4B}" type="pres">
      <dgm:prSet presAssocID="{9A1DFA25-3583-4659-9926-46A5E3C8248E}" presName="Name0" presStyleCnt="0">
        <dgm:presLayoutVars>
          <dgm:dir/>
          <dgm:animLvl val="lvl"/>
          <dgm:resizeHandles val="exact"/>
        </dgm:presLayoutVars>
      </dgm:prSet>
      <dgm:spPr/>
    </dgm:pt>
    <dgm:pt modelId="{3FAF4E12-DCC0-4B28-9879-3A4374308EAC}" type="pres">
      <dgm:prSet presAssocID="{F1538597-65D4-4E3F-B5B4-E175E9D76BCD}" presName="parTxOnly" presStyleLbl="node1" presStyleIdx="0" presStyleCnt="4" custScaleX="233543" custScaleY="175667" custLinFactX="240135" custLinFactNeighborX="3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44C9-A57F-4A24-AC6E-547C13BCEB81}" type="pres">
      <dgm:prSet presAssocID="{67C967F4-651C-4955-B8AD-C94EF017D78F}" presName="parTxOnlySpace" presStyleCnt="0"/>
      <dgm:spPr/>
    </dgm:pt>
    <dgm:pt modelId="{A2A3C28A-5014-4FE0-BD42-CAA24550A1C1}" type="pres">
      <dgm:prSet presAssocID="{502D015F-EFA6-4ADB-B313-5FE31D686F6B}" presName="parTxOnly" presStyleLbl="node1" presStyleIdx="1" presStyleCnt="4" custLinFactX="-194839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BE98-3C7F-4B9B-AFA1-64CC0B131796}" type="pres">
      <dgm:prSet presAssocID="{800E8CF8-D92C-4D53-B8B8-32B8759D2534}" presName="parTxOnlySpace" presStyleCnt="0"/>
      <dgm:spPr/>
    </dgm:pt>
    <dgm:pt modelId="{7B4E1BAC-2621-4B9F-97C4-3256FA8D741C}" type="pres">
      <dgm:prSet presAssocID="{88970A80-76F0-42EC-8C23-109C5E22BE48}" presName="parTxOnly" presStyleLbl="node1" presStyleIdx="2" presStyleCnt="4" custLinFactX="-192032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6D16-7365-4A86-A8F4-A2DEBE780F01}" type="pres">
      <dgm:prSet presAssocID="{58A4EFF4-DBF7-43F6-BF22-554E3735568D}" presName="parTxOnlySpace" presStyleCnt="0"/>
      <dgm:spPr/>
    </dgm:pt>
    <dgm:pt modelId="{26A34573-663A-4C29-8B41-4AF25B929C7E}" type="pres">
      <dgm:prSet presAssocID="{DE52A7E5-4949-4931-BB48-B2D1B577FB9D}" presName="parTxOnly" presStyleLbl="node1" presStyleIdx="3" presStyleCnt="4" custLinFactX="-189904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AC8B0A-3C30-4E7F-912C-CE38C708D561}" type="presOf" srcId="{F1538597-65D4-4E3F-B5B4-E175E9D76BCD}" destId="{3FAF4E12-DCC0-4B28-9879-3A4374308EAC}" srcOrd="0" destOrd="0" presId="urn:microsoft.com/office/officeart/2005/8/layout/chevron1"/>
    <dgm:cxn modelId="{8CAF526D-F5E1-40F4-BFEE-E4646F60CFF6}" type="presOf" srcId="{502D015F-EFA6-4ADB-B313-5FE31D686F6B}" destId="{A2A3C28A-5014-4FE0-BD42-CAA24550A1C1}" srcOrd="0" destOrd="0" presId="urn:microsoft.com/office/officeart/2005/8/layout/chevron1"/>
    <dgm:cxn modelId="{62A5FA04-FA9D-47B3-BD7D-F04016688AF4}" type="presOf" srcId="{DE52A7E5-4949-4931-BB48-B2D1B577FB9D}" destId="{26A34573-663A-4C29-8B41-4AF25B929C7E}" srcOrd="0" destOrd="0" presId="urn:microsoft.com/office/officeart/2005/8/layout/chevron1"/>
    <dgm:cxn modelId="{38010BE3-3D91-4A8D-B49F-85F69D1A76A3}" srcId="{9A1DFA25-3583-4659-9926-46A5E3C8248E}" destId="{502D015F-EFA6-4ADB-B313-5FE31D686F6B}" srcOrd="1" destOrd="0" parTransId="{0382A583-BB78-4D38-92E7-E3A8F74AC575}" sibTransId="{800E8CF8-D92C-4D53-B8B8-32B8759D2534}"/>
    <dgm:cxn modelId="{87E86545-A154-4D0D-B3F3-6491FEE5F193}" srcId="{9A1DFA25-3583-4659-9926-46A5E3C8248E}" destId="{DE52A7E5-4949-4931-BB48-B2D1B577FB9D}" srcOrd="3" destOrd="0" parTransId="{171131F1-35BD-4B9C-B582-D1A7D17915CC}" sibTransId="{9BFF8B5D-47AE-4112-B844-7654330BB777}"/>
    <dgm:cxn modelId="{97CD6E6C-298A-43BA-B878-F0C9BC643A1A}" type="presOf" srcId="{9A1DFA25-3583-4659-9926-46A5E3C8248E}" destId="{D5B2B86F-D19A-4DF2-B0D7-1E9C01F46D4B}" srcOrd="0" destOrd="0" presId="urn:microsoft.com/office/officeart/2005/8/layout/chevron1"/>
    <dgm:cxn modelId="{01A5E62C-7B10-4761-83DB-79243EFEFFCB}" type="presOf" srcId="{88970A80-76F0-42EC-8C23-109C5E22BE48}" destId="{7B4E1BAC-2621-4B9F-97C4-3256FA8D741C}" srcOrd="0" destOrd="0" presId="urn:microsoft.com/office/officeart/2005/8/layout/chevron1"/>
    <dgm:cxn modelId="{CF63DD61-DDCC-4477-A6EF-78AEFAB58628}" srcId="{9A1DFA25-3583-4659-9926-46A5E3C8248E}" destId="{F1538597-65D4-4E3F-B5B4-E175E9D76BCD}" srcOrd="0" destOrd="0" parTransId="{6443C627-3799-4531-A3A4-4478E158DAEF}" sibTransId="{67C967F4-651C-4955-B8AD-C94EF017D78F}"/>
    <dgm:cxn modelId="{C40604B4-E99A-428A-8BD4-5CB558A00C25}" srcId="{9A1DFA25-3583-4659-9926-46A5E3C8248E}" destId="{88970A80-76F0-42EC-8C23-109C5E22BE48}" srcOrd="2" destOrd="0" parTransId="{A91A01C7-3D9B-41B4-87C3-646591272FC8}" sibTransId="{58A4EFF4-DBF7-43F6-BF22-554E3735568D}"/>
    <dgm:cxn modelId="{31D7512D-212A-42D4-93DA-2CECE3BA4058}" type="presParOf" srcId="{D5B2B86F-D19A-4DF2-B0D7-1E9C01F46D4B}" destId="{3FAF4E12-DCC0-4B28-9879-3A4374308EAC}" srcOrd="0" destOrd="0" presId="urn:microsoft.com/office/officeart/2005/8/layout/chevron1"/>
    <dgm:cxn modelId="{8BE5A65C-7640-4DF2-9AB7-B6979A754531}" type="presParOf" srcId="{D5B2B86F-D19A-4DF2-B0D7-1E9C01F46D4B}" destId="{878344C9-A57F-4A24-AC6E-547C13BCEB81}" srcOrd="1" destOrd="0" presId="urn:microsoft.com/office/officeart/2005/8/layout/chevron1"/>
    <dgm:cxn modelId="{518B6C15-042C-4C57-97F9-67557AE02E78}" type="presParOf" srcId="{D5B2B86F-D19A-4DF2-B0D7-1E9C01F46D4B}" destId="{A2A3C28A-5014-4FE0-BD42-CAA24550A1C1}" srcOrd="2" destOrd="0" presId="urn:microsoft.com/office/officeart/2005/8/layout/chevron1"/>
    <dgm:cxn modelId="{FA78979B-DB97-42A6-8AE3-C1EAFEA55835}" type="presParOf" srcId="{D5B2B86F-D19A-4DF2-B0D7-1E9C01F46D4B}" destId="{DA17BE98-3C7F-4B9B-AFA1-64CC0B131796}" srcOrd="3" destOrd="0" presId="urn:microsoft.com/office/officeart/2005/8/layout/chevron1"/>
    <dgm:cxn modelId="{9C7A2E7E-8013-4FDF-B6AD-D61E787478FC}" type="presParOf" srcId="{D5B2B86F-D19A-4DF2-B0D7-1E9C01F46D4B}" destId="{7B4E1BAC-2621-4B9F-97C4-3256FA8D741C}" srcOrd="4" destOrd="0" presId="urn:microsoft.com/office/officeart/2005/8/layout/chevron1"/>
    <dgm:cxn modelId="{995DB104-E10D-42E1-95D9-7129C9EE408A}" type="presParOf" srcId="{D5B2B86F-D19A-4DF2-B0D7-1E9C01F46D4B}" destId="{D0D16D16-7365-4A86-A8F4-A2DEBE780F01}" srcOrd="5" destOrd="0" presId="urn:microsoft.com/office/officeart/2005/8/layout/chevron1"/>
    <dgm:cxn modelId="{46679D36-0D3A-49CA-A245-F68AF929D8D5}" type="presParOf" srcId="{D5B2B86F-D19A-4DF2-B0D7-1E9C01F46D4B}" destId="{26A34573-663A-4C29-8B41-4AF25B929C7E}" srcOrd="6" destOrd="0" presId="urn:microsoft.com/office/officeart/2005/8/layout/chevron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1842DB-3BA8-4EF3-B0DF-59572B2402F2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F72D5A-A79E-4B7E-801E-63E83FF4634E}">
      <dgm:prSet phldrT="[Text]" custT="1"/>
      <dgm:spPr/>
      <dgm:t>
        <a:bodyPr/>
        <a:lstStyle/>
        <a:p>
          <a:r>
            <a:rPr lang="en-US" sz="2000" dirty="0" smtClean="0"/>
            <a:t>Age Prediction</a:t>
          </a:r>
          <a:endParaRPr lang="en-US" sz="2000" dirty="0"/>
        </a:p>
      </dgm:t>
    </dgm:pt>
    <dgm:pt modelId="{194B0324-FC5D-46B4-9714-5FE81D186274}" type="parTrans" cxnId="{725773F7-DFE9-414A-AD4C-00A7AB160E12}">
      <dgm:prSet/>
      <dgm:spPr/>
      <dgm:t>
        <a:bodyPr/>
        <a:lstStyle/>
        <a:p>
          <a:endParaRPr lang="en-US"/>
        </a:p>
      </dgm:t>
    </dgm:pt>
    <dgm:pt modelId="{42082FE7-6F80-4C36-9779-71BB1D7C42FB}" type="sibTrans" cxnId="{725773F7-DFE9-414A-AD4C-00A7AB160E12}">
      <dgm:prSet/>
      <dgm:spPr/>
      <dgm:t>
        <a:bodyPr/>
        <a:lstStyle/>
        <a:p>
          <a:endParaRPr lang="en-US"/>
        </a:p>
      </dgm:t>
    </dgm:pt>
    <dgm:pt modelId="{6EDA1259-121D-4730-9970-FF226502F00E}">
      <dgm:prSet phldrT="[Text]" custT="1"/>
      <dgm:spPr/>
      <dgm:t>
        <a:bodyPr/>
        <a:lstStyle/>
        <a:p>
          <a:r>
            <a:rPr lang="en-US" sz="1800" dirty="0" smtClean="0"/>
            <a:t>Shailly</a:t>
          </a:r>
          <a:endParaRPr lang="en-US" sz="1800" dirty="0"/>
        </a:p>
      </dgm:t>
    </dgm:pt>
    <dgm:pt modelId="{505FF682-F5F3-46FA-9E9A-F27E5F6041D3}" type="parTrans" cxnId="{6357D6EC-50EB-47B2-BD92-141F89775B27}">
      <dgm:prSet/>
      <dgm:spPr/>
      <dgm:t>
        <a:bodyPr/>
        <a:lstStyle/>
        <a:p>
          <a:endParaRPr lang="en-US"/>
        </a:p>
      </dgm:t>
    </dgm:pt>
    <dgm:pt modelId="{DB25428A-B329-40A3-9E22-E7EFE32F059A}" type="sibTrans" cxnId="{6357D6EC-50EB-47B2-BD92-141F89775B27}">
      <dgm:prSet/>
      <dgm:spPr/>
      <dgm:t>
        <a:bodyPr/>
        <a:lstStyle/>
        <a:p>
          <a:endParaRPr lang="en-US"/>
        </a:p>
      </dgm:t>
    </dgm:pt>
    <dgm:pt modelId="{8230CB60-5D0A-46D5-BBEA-DE00803DED3C}">
      <dgm:prSet phldrT="[Text]" custT="1"/>
      <dgm:spPr/>
      <dgm:t>
        <a:bodyPr/>
        <a:lstStyle/>
        <a:p>
          <a:r>
            <a:rPr lang="en-US" sz="2000" dirty="0" smtClean="0"/>
            <a:t>Disease Detection</a:t>
          </a:r>
          <a:endParaRPr lang="en-US" sz="2000" dirty="0"/>
        </a:p>
      </dgm:t>
    </dgm:pt>
    <dgm:pt modelId="{0FF7AF05-5D57-4E81-A83E-71ACAAAD7568}" type="parTrans" cxnId="{329AAF64-3C90-401B-9367-D2D18A1ED73D}">
      <dgm:prSet/>
      <dgm:spPr/>
      <dgm:t>
        <a:bodyPr/>
        <a:lstStyle/>
        <a:p>
          <a:endParaRPr lang="en-US"/>
        </a:p>
      </dgm:t>
    </dgm:pt>
    <dgm:pt modelId="{BB651C11-5131-42FB-A2BC-9D69E08FB10B}" type="sibTrans" cxnId="{329AAF64-3C90-401B-9367-D2D18A1ED73D}">
      <dgm:prSet/>
      <dgm:spPr/>
      <dgm:t>
        <a:bodyPr/>
        <a:lstStyle/>
        <a:p>
          <a:endParaRPr lang="en-US"/>
        </a:p>
      </dgm:t>
    </dgm:pt>
    <dgm:pt modelId="{971731E1-279F-4104-B617-E88AE11C56AB}">
      <dgm:prSet phldrT="[Text]" custT="1"/>
      <dgm:spPr/>
      <dgm:t>
        <a:bodyPr/>
        <a:lstStyle/>
        <a:p>
          <a:r>
            <a:rPr lang="en-US" sz="1800" dirty="0" smtClean="0"/>
            <a:t>Nirzari</a:t>
          </a:r>
          <a:endParaRPr lang="en-US" sz="1800" dirty="0"/>
        </a:p>
      </dgm:t>
    </dgm:pt>
    <dgm:pt modelId="{5FE20394-C539-42A1-9E85-47DFD80D6A55}" type="parTrans" cxnId="{79077889-28B2-49B6-B95D-9BE2E049544F}">
      <dgm:prSet/>
      <dgm:spPr/>
      <dgm:t>
        <a:bodyPr/>
        <a:lstStyle/>
        <a:p>
          <a:endParaRPr lang="en-US"/>
        </a:p>
      </dgm:t>
    </dgm:pt>
    <dgm:pt modelId="{57CC3C4A-D9B4-4A85-B968-4C35F8137BE1}" type="sibTrans" cxnId="{79077889-28B2-49B6-B95D-9BE2E049544F}">
      <dgm:prSet/>
      <dgm:spPr/>
      <dgm:t>
        <a:bodyPr/>
        <a:lstStyle/>
        <a:p>
          <a:endParaRPr lang="en-US"/>
        </a:p>
      </dgm:t>
    </dgm:pt>
    <dgm:pt modelId="{9E4AD30D-B308-4518-9782-35FDE1D82BBF}" type="pres">
      <dgm:prSet presAssocID="{561842DB-3BA8-4EF3-B0DF-59572B2402F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B253716-41DF-46B2-BF89-1946E7DBB13E}" type="pres">
      <dgm:prSet presAssocID="{23F72D5A-A79E-4B7E-801E-63E83FF4634E}" presName="root" presStyleCnt="0"/>
      <dgm:spPr/>
    </dgm:pt>
    <dgm:pt modelId="{F6B81EEF-408D-49E7-90E0-00A4AB4CA33A}" type="pres">
      <dgm:prSet presAssocID="{23F72D5A-A79E-4B7E-801E-63E83FF4634E}" presName="rootComposite" presStyleCnt="0"/>
      <dgm:spPr/>
    </dgm:pt>
    <dgm:pt modelId="{6E635BAD-C494-4751-AAEA-758F0BD269AF}" type="pres">
      <dgm:prSet presAssocID="{23F72D5A-A79E-4B7E-801E-63E83FF4634E}" presName="rootText" presStyleLbl="node1" presStyleIdx="0" presStyleCnt="2" custScaleX="86419" custScaleY="63271"/>
      <dgm:spPr/>
      <dgm:t>
        <a:bodyPr/>
        <a:lstStyle/>
        <a:p>
          <a:endParaRPr lang="en-US"/>
        </a:p>
      </dgm:t>
    </dgm:pt>
    <dgm:pt modelId="{4BCA5A07-92EC-45A3-94F6-09D7DFD8331D}" type="pres">
      <dgm:prSet presAssocID="{23F72D5A-A79E-4B7E-801E-63E83FF4634E}" presName="rootConnector" presStyleLbl="node1" presStyleIdx="0" presStyleCnt="2"/>
      <dgm:spPr/>
      <dgm:t>
        <a:bodyPr/>
        <a:lstStyle/>
        <a:p>
          <a:endParaRPr lang="en-US"/>
        </a:p>
      </dgm:t>
    </dgm:pt>
    <dgm:pt modelId="{4730504D-9B9F-491A-94A7-5D2C2235A6E8}" type="pres">
      <dgm:prSet presAssocID="{23F72D5A-A79E-4B7E-801E-63E83FF4634E}" presName="childShape" presStyleCnt="0"/>
      <dgm:spPr/>
    </dgm:pt>
    <dgm:pt modelId="{1C612BF5-2533-4DDC-9956-A83EA04F14F1}" type="pres">
      <dgm:prSet presAssocID="{505FF682-F5F3-46FA-9E9A-F27E5F6041D3}" presName="Name13" presStyleLbl="parChTrans1D2" presStyleIdx="0" presStyleCnt="2"/>
      <dgm:spPr/>
      <dgm:t>
        <a:bodyPr/>
        <a:lstStyle/>
        <a:p>
          <a:endParaRPr lang="en-US"/>
        </a:p>
      </dgm:t>
    </dgm:pt>
    <dgm:pt modelId="{E2201609-38A5-4896-93BA-8EEDB26CE089}" type="pres">
      <dgm:prSet presAssocID="{6EDA1259-121D-4730-9970-FF226502F00E}" presName="childText" presStyleLbl="bgAcc1" presStyleIdx="0" presStyleCnt="2" custScaleX="72343" custScaleY="42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473A4-7000-427E-AA7E-E377FD521FB2}" type="pres">
      <dgm:prSet presAssocID="{8230CB60-5D0A-46D5-BBEA-DE00803DED3C}" presName="root" presStyleCnt="0"/>
      <dgm:spPr/>
    </dgm:pt>
    <dgm:pt modelId="{431ED75D-D5F3-4B6E-A0CC-9B8D3A54E8FC}" type="pres">
      <dgm:prSet presAssocID="{8230CB60-5D0A-46D5-BBEA-DE00803DED3C}" presName="rootComposite" presStyleCnt="0"/>
      <dgm:spPr/>
    </dgm:pt>
    <dgm:pt modelId="{9ADDD29F-39D6-44F1-8555-890B76970F95}" type="pres">
      <dgm:prSet presAssocID="{8230CB60-5D0A-46D5-BBEA-DE00803DED3C}" presName="rootText" presStyleLbl="node1" presStyleIdx="1" presStyleCnt="2" custScaleX="84429" custScaleY="68120"/>
      <dgm:spPr/>
      <dgm:t>
        <a:bodyPr/>
        <a:lstStyle/>
        <a:p>
          <a:endParaRPr lang="en-US"/>
        </a:p>
      </dgm:t>
    </dgm:pt>
    <dgm:pt modelId="{605780F6-AB7E-479C-BFD9-312BF751C2D1}" type="pres">
      <dgm:prSet presAssocID="{8230CB60-5D0A-46D5-BBEA-DE00803DED3C}" presName="rootConnector" presStyleLbl="node1" presStyleIdx="1" presStyleCnt="2"/>
      <dgm:spPr/>
      <dgm:t>
        <a:bodyPr/>
        <a:lstStyle/>
        <a:p>
          <a:endParaRPr lang="en-US"/>
        </a:p>
      </dgm:t>
    </dgm:pt>
    <dgm:pt modelId="{0DAF25C1-6986-4A75-882B-6DAA06A2FCA8}" type="pres">
      <dgm:prSet presAssocID="{8230CB60-5D0A-46D5-BBEA-DE00803DED3C}" presName="childShape" presStyleCnt="0"/>
      <dgm:spPr/>
    </dgm:pt>
    <dgm:pt modelId="{C0165B5A-D485-47B2-9B9E-650EA6038F77}" type="pres">
      <dgm:prSet presAssocID="{5FE20394-C539-42A1-9E85-47DFD80D6A55}" presName="Name13" presStyleLbl="parChTrans1D2" presStyleIdx="1" presStyleCnt="2"/>
      <dgm:spPr/>
      <dgm:t>
        <a:bodyPr/>
        <a:lstStyle/>
        <a:p>
          <a:endParaRPr lang="en-US"/>
        </a:p>
      </dgm:t>
    </dgm:pt>
    <dgm:pt modelId="{22CE65E7-F291-4700-BD4E-85EF3F4B94BB}" type="pres">
      <dgm:prSet presAssocID="{971731E1-279F-4104-B617-E88AE11C56AB}" presName="childText" presStyleLbl="bgAcc1" presStyleIdx="1" presStyleCnt="2" custScaleX="64196" custScaleY="378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0CF4ED-F715-4ECD-A171-F73522A1F8B0}" type="presOf" srcId="{505FF682-F5F3-46FA-9E9A-F27E5F6041D3}" destId="{1C612BF5-2533-4DDC-9956-A83EA04F14F1}" srcOrd="0" destOrd="0" presId="urn:microsoft.com/office/officeart/2005/8/layout/hierarchy3"/>
    <dgm:cxn modelId="{5E29DA0A-9313-4BF1-9CE7-5AAFB4F29C76}" type="presOf" srcId="{8230CB60-5D0A-46D5-BBEA-DE00803DED3C}" destId="{9ADDD29F-39D6-44F1-8555-890B76970F95}" srcOrd="0" destOrd="0" presId="urn:microsoft.com/office/officeart/2005/8/layout/hierarchy3"/>
    <dgm:cxn modelId="{FE23B3A5-FB26-46A1-A80B-9161EDF719C6}" type="presOf" srcId="{23F72D5A-A79E-4B7E-801E-63E83FF4634E}" destId="{4BCA5A07-92EC-45A3-94F6-09D7DFD8331D}" srcOrd="1" destOrd="0" presId="urn:microsoft.com/office/officeart/2005/8/layout/hierarchy3"/>
    <dgm:cxn modelId="{329AAF64-3C90-401B-9367-D2D18A1ED73D}" srcId="{561842DB-3BA8-4EF3-B0DF-59572B2402F2}" destId="{8230CB60-5D0A-46D5-BBEA-DE00803DED3C}" srcOrd="1" destOrd="0" parTransId="{0FF7AF05-5D57-4E81-A83E-71ACAAAD7568}" sibTransId="{BB651C11-5131-42FB-A2BC-9D69E08FB10B}"/>
    <dgm:cxn modelId="{CA40DBFA-813D-41F4-8F14-155E35A7A02C}" type="presOf" srcId="{6EDA1259-121D-4730-9970-FF226502F00E}" destId="{E2201609-38A5-4896-93BA-8EEDB26CE089}" srcOrd="0" destOrd="0" presId="urn:microsoft.com/office/officeart/2005/8/layout/hierarchy3"/>
    <dgm:cxn modelId="{B8B67C19-7C84-42A5-9C12-EA77E0934A47}" type="presOf" srcId="{971731E1-279F-4104-B617-E88AE11C56AB}" destId="{22CE65E7-F291-4700-BD4E-85EF3F4B94BB}" srcOrd="0" destOrd="0" presId="urn:microsoft.com/office/officeart/2005/8/layout/hierarchy3"/>
    <dgm:cxn modelId="{847F0DD5-F568-4796-B078-01DC36409BC6}" type="presOf" srcId="{8230CB60-5D0A-46D5-BBEA-DE00803DED3C}" destId="{605780F6-AB7E-479C-BFD9-312BF751C2D1}" srcOrd="1" destOrd="0" presId="urn:microsoft.com/office/officeart/2005/8/layout/hierarchy3"/>
    <dgm:cxn modelId="{725773F7-DFE9-414A-AD4C-00A7AB160E12}" srcId="{561842DB-3BA8-4EF3-B0DF-59572B2402F2}" destId="{23F72D5A-A79E-4B7E-801E-63E83FF4634E}" srcOrd="0" destOrd="0" parTransId="{194B0324-FC5D-46B4-9714-5FE81D186274}" sibTransId="{42082FE7-6F80-4C36-9779-71BB1D7C42FB}"/>
    <dgm:cxn modelId="{6357D6EC-50EB-47B2-BD92-141F89775B27}" srcId="{23F72D5A-A79E-4B7E-801E-63E83FF4634E}" destId="{6EDA1259-121D-4730-9970-FF226502F00E}" srcOrd="0" destOrd="0" parTransId="{505FF682-F5F3-46FA-9E9A-F27E5F6041D3}" sibTransId="{DB25428A-B329-40A3-9E22-E7EFE32F059A}"/>
    <dgm:cxn modelId="{200A8515-CE8D-457B-8076-DB40CB4E96CF}" type="presOf" srcId="{561842DB-3BA8-4EF3-B0DF-59572B2402F2}" destId="{9E4AD30D-B308-4518-9782-35FDE1D82BBF}" srcOrd="0" destOrd="0" presId="urn:microsoft.com/office/officeart/2005/8/layout/hierarchy3"/>
    <dgm:cxn modelId="{2B7CD731-FA8A-46CD-8D9E-998D3160CD56}" type="presOf" srcId="{23F72D5A-A79E-4B7E-801E-63E83FF4634E}" destId="{6E635BAD-C494-4751-AAEA-758F0BD269AF}" srcOrd="0" destOrd="0" presId="urn:microsoft.com/office/officeart/2005/8/layout/hierarchy3"/>
    <dgm:cxn modelId="{79077889-28B2-49B6-B95D-9BE2E049544F}" srcId="{8230CB60-5D0A-46D5-BBEA-DE00803DED3C}" destId="{971731E1-279F-4104-B617-E88AE11C56AB}" srcOrd="0" destOrd="0" parTransId="{5FE20394-C539-42A1-9E85-47DFD80D6A55}" sibTransId="{57CC3C4A-D9B4-4A85-B968-4C35F8137BE1}"/>
    <dgm:cxn modelId="{57B071D3-2343-44E5-A998-E3A8D317E10C}" type="presOf" srcId="{5FE20394-C539-42A1-9E85-47DFD80D6A55}" destId="{C0165B5A-D485-47B2-9B9E-650EA6038F77}" srcOrd="0" destOrd="0" presId="urn:microsoft.com/office/officeart/2005/8/layout/hierarchy3"/>
    <dgm:cxn modelId="{226858D7-54B9-4A08-82FE-F14F361DB790}" type="presParOf" srcId="{9E4AD30D-B308-4518-9782-35FDE1D82BBF}" destId="{4B253716-41DF-46B2-BF89-1946E7DBB13E}" srcOrd="0" destOrd="0" presId="urn:microsoft.com/office/officeart/2005/8/layout/hierarchy3"/>
    <dgm:cxn modelId="{EBC67552-CCDD-4101-A460-648AD0F27820}" type="presParOf" srcId="{4B253716-41DF-46B2-BF89-1946E7DBB13E}" destId="{F6B81EEF-408D-49E7-90E0-00A4AB4CA33A}" srcOrd="0" destOrd="0" presId="urn:microsoft.com/office/officeart/2005/8/layout/hierarchy3"/>
    <dgm:cxn modelId="{EFE428ED-1D11-4654-B3A7-88684CDEEED6}" type="presParOf" srcId="{F6B81EEF-408D-49E7-90E0-00A4AB4CA33A}" destId="{6E635BAD-C494-4751-AAEA-758F0BD269AF}" srcOrd="0" destOrd="0" presId="urn:microsoft.com/office/officeart/2005/8/layout/hierarchy3"/>
    <dgm:cxn modelId="{58734733-89F8-4F8B-B6E6-CA9778DD5958}" type="presParOf" srcId="{F6B81EEF-408D-49E7-90E0-00A4AB4CA33A}" destId="{4BCA5A07-92EC-45A3-94F6-09D7DFD8331D}" srcOrd="1" destOrd="0" presId="urn:microsoft.com/office/officeart/2005/8/layout/hierarchy3"/>
    <dgm:cxn modelId="{0B0A8308-ED99-46D7-89D5-93D36DC3B504}" type="presParOf" srcId="{4B253716-41DF-46B2-BF89-1946E7DBB13E}" destId="{4730504D-9B9F-491A-94A7-5D2C2235A6E8}" srcOrd="1" destOrd="0" presId="urn:microsoft.com/office/officeart/2005/8/layout/hierarchy3"/>
    <dgm:cxn modelId="{E34B0034-3501-41C0-B2A5-1B8E9884E8FB}" type="presParOf" srcId="{4730504D-9B9F-491A-94A7-5D2C2235A6E8}" destId="{1C612BF5-2533-4DDC-9956-A83EA04F14F1}" srcOrd="0" destOrd="0" presId="urn:microsoft.com/office/officeart/2005/8/layout/hierarchy3"/>
    <dgm:cxn modelId="{BA855AB7-0385-4582-9914-DA6FD9B0FED8}" type="presParOf" srcId="{4730504D-9B9F-491A-94A7-5D2C2235A6E8}" destId="{E2201609-38A5-4896-93BA-8EEDB26CE089}" srcOrd="1" destOrd="0" presId="urn:microsoft.com/office/officeart/2005/8/layout/hierarchy3"/>
    <dgm:cxn modelId="{89AF7883-5BAA-4A28-994D-E8522EFDCAEA}" type="presParOf" srcId="{9E4AD30D-B308-4518-9782-35FDE1D82BBF}" destId="{B9A473A4-7000-427E-AA7E-E377FD521FB2}" srcOrd="1" destOrd="0" presId="urn:microsoft.com/office/officeart/2005/8/layout/hierarchy3"/>
    <dgm:cxn modelId="{C2DA4799-9E66-4E96-B1BB-F110206F6383}" type="presParOf" srcId="{B9A473A4-7000-427E-AA7E-E377FD521FB2}" destId="{431ED75D-D5F3-4B6E-A0CC-9B8D3A54E8FC}" srcOrd="0" destOrd="0" presId="urn:microsoft.com/office/officeart/2005/8/layout/hierarchy3"/>
    <dgm:cxn modelId="{29E18426-2898-44A4-AC71-42CD2325E8F5}" type="presParOf" srcId="{431ED75D-D5F3-4B6E-A0CC-9B8D3A54E8FC}" destId="{9ADDD29F-39D6-44F1-8555-890B76970F95}" srcOrd="0" destOrd="0" presId="urn:microsoft.com/office/officeart/2005/8/layout/hierarchy3"/>
    <dgm:cxn modelId="{DB250397-C5E3-4444-93C4-C55A36A557B2}" type="presParOf" srcId="{431ED75D-D5F3-4B6E-A0CC-9B8D3A54E8FC}" destId="{605780F6-AB7E-479C-BFD9-312BF751C2D1}" srcOrd="1" destOrd="0" presId="urn:microsoft.com/office/officeart/2005/8/layout/hierarchy3"/>
    <dgm:cxn modelId="{D28CB627-0130-4998-AC26-58A3E575D657}" type="presParOf" srcId="{B9A473A4-7000-427E-AA7E-E377FD521FB2}" destId="{0DAF25C1-6986-4A75-882B-6DAA06A2FCA8}" srcOrd="1" destOrd="0" presId="urn:microsoft.com/office/officeart/2005/8/layout/hierarchy3"/>
    <dgm:cxn modelId="{25AF46E7-E83C-468E-A3CB-5B37FF546BBA}" type="presParOf" srcId="{0DAF25C1-6986-4A75-882B-6DAA06A2FCA8}" destId="{C0165B5A-D485-47B2-9B9E-650EA6038F77}" srcOrd="0" destOrd="0" presId="urn:microsoft.com/office/officeart/2005/8/layout/hierarchy3"/>
    <dgm:cxn modelId="{96930031-B58C-4A1F-99C7-4AF4BCBA8773}" type="presParOf" srcId="{0DAF25C1-6986-4A75-882B-6DAA06A2FCA8}" destId="{22CE65E7-F291-4700-BD4E-85EF3F4B94BB}" srcOrd="1" destOrd="0" presId="urn:microsoft.com/office/officeart/2005/8/layout/hierarchy3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2235EF-AB5C-4352-B3F3-32AA745CDE6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55DEC-5EB4-4714-82AB-BD6FBE64616C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sz="9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9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6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6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6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6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r>
            <a:rPr lang="en-US" sz="1600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Original Image</a:t>
          </a:r>
          <a:endParaRPr lang="en-US" sz="1600" b="1" cap="none" spc="150" dirty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19391F90-68C3-49A5-B3AF-16396EDAA86B}" type="parTrans" cxnId="{62DC2710-8042-40A0-9F84-353093F89443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C1D0A9F1-FA6E-4283-843A-560BBC2F3281}" type="sibTrans" cxnId="{62DC2710-8042-40A0-9F84-353093F89443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1FD68A50-9CF4-4A80-B74D-6A02A2489112}">
      <dgm:prSet phldrT="[Text]" custT="1"/>
      <dgm:spPr>
        <a:blipFill rotWithShape="0">
          <a:blip xmlns:r="http://schemas.openxmlformats.org/officeDocument/2006/relationships" r:embed="rId2">
            <a:lum bright="-10000"/>
          </a:blip>
          <a:stretch>
            <a:fillRect/>
          </a:stretch>
        </a:blipFill>
        <a:ln>
          <a:solidFill>
            <a:schemeClr val="tx1"/>
          </a:solidFill>
        </a:ln>
      </dgm:spPr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sz="9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9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9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6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6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6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r>
            <a:rPr lang="en-US" sz="1600" b="1" cap="none" spc="150" dirty="0" smtClean="0">
              <a:ln w="11430"/>
              <a:solidFill>
                <a:schemeClr val="bg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Teeth Extraction</a:t>
          </a:r>
          <a:endParaRPr lang="en-US" sz="1600" b="1" cap="none" spc="150" dirty="0">
            <a:ln w="11430"/>
            <a:solidFill>
              <a:schemeClr val="bg1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9E6D7E6D-550C-47B6-9650-B38A6A6B7165}" type="parTrans" cxnId="{51A494F4-A4BE-4E4B-A943-328BF26F2EF5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AC71E47E-3C35-47BE-9C9D-3262BC3D2DFA}" type="sibTrans" cxnId="{51A494F4-A4BE-4E4B-A943-328BF26F2EF5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E7C0AC06-C678-497E-97CD-084723277C7A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tx1"/>
          </a:solidFill>
        </a:ln>
      </dgm:spPr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sz="10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0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0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0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0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0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0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endParaRPr lang="en-US" sz="1000" b="1" cap="none" spc="15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  <a:p>
          <a:r>
            <a:rPr lang="en-US" sz="1600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Input </a:t>
          </a:r>
          <a:r>
            <a:rPr lang="en-US" sz="1600" b="1" cap="none" spc="150" dirty="0" err="1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Dataframe</a:t>
          </a:r>
          <a:r>
            <a:rPr lang="en-US" sz="1600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 Generation</a:t>
          </a:r>
          <a:endParaRPr lang="en-US" sz="1600" b="1" cap="none" spc="150" dirty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C9436D02-BF42-46E5-9D2F-8D40A06C4127}" type="parTrans" cxnId="{2DDFC652-F07C-451E-8A6C-7FBE3D17DE26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B8FEC10A-5AC9-43A5-8237-50A553D85AF6}" type="sibTrans" cxnId="{2DDFC652-F07C-451E-8A6C-7FBE3D17DE26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6CE1B874-EAFD-4FB2-913F-B4D83DF17A91}">
      <dgm:prSet/>
      <dgm:spPr>
        <a:ln>
          <a:solidFill>
            <a:schemeClr val="tx1"/>
          </a:solidFill>
        </a:ln>
      </dgm:spPr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Age Prediction:</a:t>
          </a:r>
        </a:p>
        <a:p>
          <a:r>
            <a:rPr lang="en-US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17 years 5 months</a:t>
          </a:r>
        </a:p>
      </dgm:t>
    </dgm:pt>
    <dgm:pt modelId="{7EC55851-AC24-4837-9F04-5E514883B0E3}" type="parTrans" cxnId="{6519083D-C1B1-4BC6-914D-DBDEFE9D0D1F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1433AF56-A626-488F-B03C-8FAC4B9ADD18}" type="sibTrans" cxnId="{6519083D-C1B1-4BC6-914D-DBDEFE9D0D1F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endParaRPr 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F78BE63D-E2E3-43B4-934E-E3E45B5C9E13}">
      <dgm:prSet phldrT="[Text]" custT="1"/>
      <dgm:spPr>
        <a:blipFill rotWithShape="0">
          <a:blip xmlns:r="http://schemas.openxmlformats.org/officeDocument/2006/relationships" r:embed="rId4">
            <a:lum bright="-10000"/>
          </a:blip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n-US" sz="1600" dirty="0" smtClean="0"/>
        </a:p>
        <a:p>
          <a:endParaRPr lang="en-US" sz="1600" dirty="0" smtClean="0"/>
        </a:p>
        <a:p>
          <a:endParaRPr lang="en-US" sz="1600" dirty="0" smtClean="0"/>
        </a:p>
        <a:p>
          <a:endParaRPr lang="en-US" sz="1600" dirty="0" smtClean="0"/>
        </a:p>
        <a:p>
          <a:endParaRPr lang="en-US" sz="1600" dirty="0" smtClean="0"/>
        </a:p>
        <a:p>
          <a:r>
            <a:rPr lang="en-US" sz="1600" dirty="0" smtClean="0"/>
            <a:t>Enhancement</a:t>
          </a:r>
          <a:endParaRPr lang="en-US" sz="1600" dirty="0"/>
        </a:p>
      </dgm:t>
    </dgm:pt>
    <dgm:pt modelId="{8C23DBB2-6824-4B74-A84A-B7456BAF3DDD}" type="parTrans" cxnId="{7B6197B5-707A-4282-86A8-ACA2260B39DC}">
      <dgm:prSet/>
      <dgm:spPr/>
      <dgm:t>
        <a:bodyPr/>
        <a:lstStyle/>
        <a:p>
          <a:endParaRPr lang="en-US"/>
        </a:p>
      </dgm:t>
    </dgm:pt>
    <dgm:pt modelId="{BCF7B874-9C4B-4BBC-8AB7-B6D09608F495}" type="sibTrans" cxnId="{7B6197B5-707A-4282-86A8-ACA2260B39DC}">
      <dgm:prSet/>
      <dgm:spPr/>
      <dgm:t>
        <a:bodyPr/>
        <a:lstStyle/>
        <a:p>
          <a:endParaRPr lang="en-US"/>
        </a:p>
      </dgm:t>
    </dgm:pt>
    <dgm:pt modelId="{9207A4CB-2851-4B41-B280-CF2405C3286F}" type="pres">
      <dgm:prSet presAssocID="{B22235EF-AB5C-4352-B3F3-32AA745CDE6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D1D300-3F02-4244-A3FC-596C27FC2176}" type="pres">
      <dgm:prSet presAssocID="{F7755DEC-5EB4-4714-82AB-BD6FBE64616C}" presName="node" presStyleLbl="node1" presStyleIdx="0" presStyleCnt="5" custScaleX="172576" custScaleY="171556" custLinFactNeighborX="-29608" custLinFactNeighborY="191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880A4C-F186-44E0-AC86-2D683425186A}" type="pres">
      <dgm:prSet presAssocID="{C1D0A9F1-FA6E-4283-843A-560BBC2F3281}" presName="sibTrans" presStyleLbl="sibTrans2D1" presStyleIdx="0" presStyleCnt="4" custLinFactNeighborX="12447" custLinFactNeighborY="-4156"/>
      <dgm:spPr/>
      <dgm:t>
        <a:bodyPr/>
        <a:lstStyle/>
        <a:p>
          <a:endParaRPr lang="en-US"/>
        </a:p>
      </dgm:t>
    </dgm:pt>
    <dgm:pt modelId="{C9FE8A18-E88A-47A5-9530-161565FBC67F}" type="pres">
      <dgm:prSet presAssocID="{C1D0A9F1-FA6E-4283-843A-560BBC2F3281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67400996-A593-46BB-8BA7-55CEB06DD95E}" type="pres">
      <dgm:prSet presAssocID="{F78BE63D-E2E3-43B4-934E-E3E45B5C9E13}" presName="node" presStyleLbl="node1" presStyleIdx="1" presStyleCnt="5" custScaleX="179990" custScaleY="176041" custLinFactNeighborX="-10909" custLinFactNeighborY="199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22C3E-8FED-4FFE-AAC7-2720101DA1C0}" type="pres">
      <dgm:prSet presAssocID="{BCF7B874-9C4B-4BBC-8AB7-B6D09608F495}" presName="sibTrans" presStyleLbl="sibTrans2D1" presStyleIdx="1" presStyleCnt="4" custAng="563632" custFlipHor="1"/>
      <dgm:spPr/>
      <dgm:t>
        <a:bodyPr/>
        <a:lstStyle/>
        <a:p>
          <a:endParaRPr lang="en-US"/>
        </a:p>
      </dgm:t>
    </dgm:pt>
    <dgm:pt modelId="{6A9E7622-0209-41FC-AD1B-C6E5362422F5}" type="pres">
      <dgm:prSet presAssocID="{BCF7B874-9C4B-4BBC-8AB7-B6D09608F49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A599837E-5041-45D3-A3E1-4164646A2718}" type="pres">
      <dgm:prSet presAssocID="{1FD68A50-9CF4-4A80-B74D-6A02A2489112}" presName="node" presStyleLbl="node1" presStyleIdx="2" presStyleCnt="5" custScaleX="181218" custScaleY="1771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27A00-F0F2-434F-9132-EBE614A5D0F1}" type="pres">
      <dgm:prSet presAssocID="{AC71E47E-3C35-47BE-9C9D-3262BC3D2DF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565F10E-0A5A-4F33-9882-417496D8664D}" type="pres">
      <dgm:prSet presAssocID="{AC71E47E-3C35-47BE-9C9D-3262BC3D2DF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E16BC6A-522D-4C6E-AEAF-77E33AACF117}" type="pres">
      <dgm:prSet presAssocID="{E7C0AC06-C678-497E-97CD-084723277C7A}" presName="node" presStyleLbl="node1" presStyleIdx="3" presStyleCnt="5" custScaleX="75308" custScaleY="168233" custLinFactNeighborX="3389" custLinFactNeighborY="-52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8B3D-CE62-4CA6-9089-15345F0751BD}" type="pres">
      <dgm:prSet presAssocID="{B8FEC10A-5AC9-43A5-8237-50A553D85AF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DA42F24D-6635-4342-9A72-5ECAAD8B860F}" type="pres">
      <dgm:prSet presAssocID="{B8FEC10A-5AC9-43A5-8237-50A553D85AF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AFA08411-478D-4602-9810-AD8EB465854E}" type="pres">
      <dgm:prSet presAssocID="{6CE1B874-EAFD-4FB2-913F-B4D83DF17A91}" presName="node" presStyleLbl="node1" presStyleIdx="4" presStyleCnt="5" custScaleX="100512" custScaleY="122504" custLinFactNeighborX="983" custLinFactNeighborY="-107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F48AF3-381B-4C28-AC98-EA09813802EB}" type="presOf" srcId="{1FD68A50-9CF4-4A80-B74D-6A02A2489112}" destId="{A599837E-5041-45D3-A3E1-4164646A2718}" srcOrd="0" destOrd="0" presId="urn:microsoft.com/office/officeart/2005/8/layout/process5"/>
    <dgm:cxn modelId="{654857A8-45FF-4618-9579-F2AAA3A5E0D1}" type="presOf" srcId="{B8FEC10A-5AC9-43A5-8237-50A553D85AF6}" destId="{DA42F24D-6635-4342-9A72-5ECAAD8B860F}" srcOrd="1" destOrd="0" presId="urn:microsoft.com/office/officeart/2005/8/layout/process5"/>
    <dgm:cxn modelId="{1339E67A-D226-4F48-A294-F81189CB51C9}" type="presOf" srcId="{F7755DEC-5EB4-4714-82AB-BD6FBE64616C}" destId="{F8D1D300-3F02-4244-A3FC-596C27FC2176}" srcOrd="0" destOrd="0" presId="urn:microsoft.com/office/officeart/2005/8/layout/process5"/>
    <dgm:cxn modelId="{6F73189F-20C0-4C5A-8EF5-DF493BBC0E1C}" type="presOf" srcId="{BCF7B874-9C4B-4BBC-8AB7-B6D09608F495}" destId="{D4D22C3E-8FED-4FFE-AAC7-2720101DA1C0}" srcOrd="0" destOrd="0" presId="urn:microsoft.com/office/officeart/2005/8/layout/process5"/>
    <dgm:cxn modelId="{D029D2D3-EBCF-400A-A627-4D992E36BBCF}" type="presOf" srcId="{BCF7B874-9C4B-4BBC-8AB7-B6D09608F495}" destId="{6A9E7622-0209-41FC-AD1B-C6E5362422F5}" srcOrd="1" destOrd="0" presId="urn:microsoft.com/office/officeart/2005/8/layout/process5"/>
    <dgm:cxn modelId="{6404D19D-E21B-4621-8A76-AD8BAA2ED3EA}" type="presOf" srcId="{C1D0A9F1-FA6E-4283-843A-560BBC2F3281}" destId="{C9FE8A18-E88A-47A5-9530-161565FBC67F}" srcOrd="1" destOrd="0" presId="urn:microsoft.com/office/officeart/2005/8/layout/process5"/>
    <dgm:cxn modelId="{AC51AB5A-A227-4DA3-89D2-C7204AC21196}" type="presOf" srcId="{F78BE63D-E2E3-43B4-934E-E3E45B5C9E13}" destId="{67400996-A593-46BB-8BA7-55CEB06DD95E}" srcOrd="0" destOrd="0" presId="urn:microsoft.com/office/officeart/2005/8/layout/process5"/>
    <dgm:cxn modelId="{51A494F4-A4BE-4E4B-A943-328BF26F2EF5}" srcId="{B22235EF-AB5C-4352-B3F3-32AA745CDE6B}" destId="{1FD68A50-9CF4-4A80-B74D-6A02A2489112}" srcOrd="2" destOrd="0" parTransId="{9E6D7E6D-550C-47B6-9650-B38A6A6B7165}" sibTransId="{AC71E47E-3C35-47BE-9C9D-3262BC3D2DFA}"/>
    <dgm:cxn modelId="{0F2A91A6-39D0-418D-A2FB-5624FEF95C86}" type="presOf" srcId="{6CE1B874-EAFD-4FB2-913F-B4D83DF17A91}" destId="{AFA08411-478D-4602-9810-AD8EB465854E}" srcOrd="0" destOrd="0" presId="urn:microsoft.com/office/officeart/2005/8/layout/process5"/>
    <dgm:cxn modelId="{62DC2710-8042-40A0-9F84-353093F89443}" srcId="{B22235EF-AB5C-4352-B3F3-32AA745CDE6B}" destId="{F7755DEC-5EB4-4714-82AB-BD6FBE64616C}" srcOrd="0" destOrd="0" parTransId="{19391F90-68C3-49A5-B3AF-16396EDAA86B}" sibTransId="{C1D0A9F1-FA6E-4283-843A-560BBC2F3281}"/>
    <dgm:cxn modelId="{2DDFC652-F07C-451E-8A6C-7FBE3D17DE26}" srcId="{B22235EF-AB5C-4352-B3F3-32AA745CDE6B}" destId="{E7C0AC06-C678-497E-97CD-084723277C7A}" srcOrd="3" destOrd="0" parTransId="{C9436D02-BF42-46E5-9D2F-8D40A06C4127}" sibTransId="{B8FEC10A-5AC9-43A5-8237-50A553D85AF6}"/>
    <dgm:cxn modelId="{7744F51E-43DF-403C-BD76-CC87B74A1416}" type="presOf" srcId="{B22235EF-AB5C-4352-B3F3-32AA745CDE6B}" destId="{9207A4CB-2851-4B41-B280-CF2405C3286F}" srcOrd="0" destOrd="0" presId="urn:microsoft.com/office/officeart/2005/8/layout/process5"/>
    <dgm:cxn modelId="{6519083D-C1B1-4BC6-914D-DBDEFE9D0D1F}" srcId="{B22235EF-AB5C-4352-B3F3-32AA745CDE6B}" destId="{6CE1B874-EAFD-4FB2-913F-B4D83DF17A91}" srcOrd="4" destOrd="0" parTransId="{7EC55851-AC24-4837-9F04-5E514883B0E3}" sibTransId="{1433AF56-A626-488F-B03C-8FAC4B9ADD18}"/>
    <dgm:cxn modelId="{7B6197B5-707A-4282-86A8-ACA2260B39DC}" srcId="{B22235EF-AB5C-4352-B3F3-32AA745CDE6B}" destId="{F78BE63D-E2E3-43B4-934E-E3E45B5C9E13}" srcOrd="1" destOrd="0" parTransId="{8C23DBB2-6824-4B74-A84A-B7456BAF3DDD}" sibTransId="{BCF7B874-9C4B-4BBC-8AB7-B6D09608F495}"/>
    <dgm:cxn modelId="{D2469402-0472-4720-A1F0-AA9528035C26}" type="presOf" srcId="{B8FEC10A-5AC9-43A5-8237-50A553D85AF6}" destId="{72C08B3D-CE62-4CA6-9089-15345F0751BD}" srcOrd="0" destOrd="0" presId="urn:microsoft.com/office/officeart/2005/8/layout/process5"/>
    <dgm:cxn modelId="{A4CC69E9-98FA-4927-A9E8-1DAC71867EC5}" type="presOf" srcId="{C1D0A9F1-FA6E-4283-843A-560BBC2F3281}" destId="{E9880A4C-F186-44E0-AC86-2D683425186A}" srcOrd="0" destOrd="0" presId="urn:microsoft.com/office/officeart/2005/8/layout/process5"/>
    <dgm:cxn modelId="{0338D797-1FFD-4F0B-83FE-05B2B5BA3576}" type="presOf" srcId="{AC71E47E-3C35-47BE-9C9D-3262BC3D2DFA}" destId="{B565F10E-0A5A-4F33-9882-417496D8664D}" srcOrd="1" destOrd="0" presId="urn:microsoft.com/office/officeart/2005/8/layout/process5"/>
    <dgm:cxn modelId="{EE085548-E819-4855-845F-274A725C2463}" type="presOf" srcId="{AC71E47E-3C35-47BE-9C9D-3262BC3D2DFA}" destId="{40927A00-F0F2-434F-9132-EBE614A5D0F1}" srcOrd="0" destOrd="0" presId="urn:microsoft.com/office/officeart/2005/8/layout/process5"/>
    <dgm:cxn modelId="{F60A7AEE-CE95-4245-BC58-1876A865E6AC}" type="presOf" srcId="{E7C0AC06-C678-497E-97CD-084723277C7A}" destId="{EE16BC6A-522D-4C6E-AEAF-77E33AACF117}" srcOrd="0" destOrd="0" presId="urn:microsoft.com/office/officeart/2005/8/layout/process5"/>
    <dgm:cxn modelId="{996AFDFA-FD22-431D-BEE4-34F9778C3C76}" type="presParOf" srcId="{9207A4CB-2851-4B41-B280-CF2405C3286F}" destId="{F8D1D300-3F02-4244-A3FC-596C27FC2176}" srcOrd="0" destOrd="0" presId="urn:microsoft.com/office/officeart/2005/8/layout/process5"/>
    <dgm:cxn modelId="{A37F7EC1-0964-42E3-9F99-3BF4CA220D44}" type="presParOf" srcId="{9207A4CB-2851-4B41-B280-CF2405C3286F}" destId="{E9880A4C-F186-44E0-AC86-2D683425186A}" srcOrd="1" destOrd="0" presId="urn:microsoft.com/office/officeart/2005/8/layout/process5"/>
    <dgm:cxn modelId="{CF97583C-09B0-4BD5-AF38-29A54E96B0A1}" type="presParOf" srcId="{E9880A4C-F186-44E0-AC86-2D683425186A}" destId="{C9FE8A18-E88A-47A5-9530-161565FBC67F}" srcOrd="0" destOrd="0" presId="urn:microsoft.com/office/officeart/2005/8/layout/process5"/>
    <dgm:cxn modelId="{67A20F55-436B-4A8F-A13D-8067372F15D9}" type="presParOf" srcId="{9207A4CB-2851-4B41-B280-CF2405C3286F}" destId="{67400996-A593-46BB-8BA7-55CEB06DD95E}" srcOrd="2" destOrd="0" presId="urn:microsoft.com/office/officeart/2005/8/layout/process5"/>
    <dgm:cxn modelId="{6CEDF9FC-4B7B-4342-B16A-4C6D200F33C3}" type="presParOf" srcId="{9207A4CB-2851-4B41-B280-CF2405C3286F}" destId="{D4D22C3E-8FED-4FFE-AAC7-2720101DA1C0}" srcOrd="3" destOrd="0" presId="urn:microsoft.com/office/officeart/2005/8/layout/process5"/>
    <dgm:cxn modelId="{E258A2CA-7FF7-4FF0-94E2-28A78BB2854F}" type="presParOf" srcId="{D4D22C3E-8FED-4FFE-AAC7-2720101DA1C0}" destId="{6A9E7622-0209-41FC-AD1B-C6E5362422F5}" srcOrd="0" destOrd="0" presId="urn:microsoft.com/office/officeart/2005/8/layout/process5"/>
    <dgm:cxn modelId="{1D6A2682-4AED-470F-9377-9E40BCC9EFE4}" type="presParOf" srcId="{9207A4CB-2851-4B41-B280-CF2405C3286F}" destId="{A599837E-5041-45D3-A3E1-4164646A2718}" srcOrd="4" destOrd="0" presId="urn:microsoft.com/office/officeart/2005/8/layout/process5"/>
    <dgm:cxn modelId="{672AF2C3-CF1D-435C-92D6-3888D600152E}" type="presParOf" srcId="{9207A4CB-2851-4B41-B280-CF2405C3286F}" destId="{40927A00-F0F2-434F-9132-EBE614A5D0F1}" srcOrd="5" destOrd="0" presId="urn:microsoft.com/office/officeart/2005/8/layout/process5"/>
    <dgm:cxn modelId="{84DB3493-D5CB-4852-8C4F-1706AA935D6B}" type="presParOf" srcId="{40927A00-F0F2-434F-9132-EBE614A5D0F1}" destId="{B565F10E-0A5A-4F33-9882-417496D8664D}" srcOrd="0" destOrd="0" presId="urn:microsoft.com/office/officeart/2005/8/layout/process5"/>
    <dgm:cxn modelId="{BA73005D-1750-4E9D-BF12-5519AF1BD726}" type="presParOf" srcId="{9207A4CB-2851-4B41-B280-CF2405C3286F}" destId="{EE16BC6A-522D-4C6E-AEAF-77E33AACF117}" srcOrd="6" destOrd="0" presId="urn:microsoft.com/office/officeart/2005/8/layout/process5"/>
    <dgm:cxn modelId="{F61AEC30-3515-4B7C-BFEB-08321A77BBD8}" type="presParOf" srcId="{9207A4CB-2851-4B41-B280-CF2405C3286F}" destId="{72C08B3D-CE62-4CA6-9089-15345F0751BD}" srcOrd="7" destOrd="0" presId="urn:microsoft.com/office/officeart/2005/8/layout/process5"/>
    <dgm:cxn modelId="{B8821DE8-02EE-48AF-AB62-67EC24FD4257}" type="presParOf" srcId="{72C08B3D-CE62-4CA6-9089-15345F0751BD}" destId="{DA42F24D-6635-4342-9A72-5ECAAD8B860F}" srcOrd="0" destOrd="0" presId="urn:microsoft.com/office/officeart/2005/8/layout/process5"/>
    <dgm:cxn modelId="{E07B455B-AAD3-4AE0-843E-B5AD297A0478}" type="presParOf" srcId="{9207A4CB-2851-4B41-B280-CF2405C3286F}" destId="{AFA08411-478D-4602-9810-AD8EB465854E}" srcOrd="8" destOrd="0" presId="urn:microsoft.com/office/officeart/2005/8/layout/process5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1DFA25-3583-4659-9926-46A5E3C824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538597-65D4-4E3F-B5B4-E175E9D76BC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 smtClean="0"/>
            <a:t>Enhancement</a:t>
          </a:r>
          <a:endParaRPr lang="en-US" sz="2400" b="1" dirty="0"/>
        </a:p>
      </dgm:t>
    </dgm:pt>
    <dgm:pt modelId="{6443C627-3799-4531-A3A4-4478E158DAEF}" type="parTrans" cxnId="{CF63DD61-DDCC-4477-A6EF-78AEFAB58628}">
      <dgm:prSet/>
      <dgm:spPr/>
      <dgm:t>
        <a:bodyPr/>
        <a:lstStyle/>
        <a:p>
          <a:endParaRPr lang="en-US"/>
        </a:p>
      </dgm:t>
    </dgm:pt>
    <dgm:pt modelId="{67C967F4-651C-4955-B8AD-C94EF017D78F}" type="sibTrans" cxnId="{CF63DD61-DDCC-4477-A6EF-78AEFAB58628}">
      <dgm:prSet/>
      <dgm:spPr/>
      <dgm:t>
        <a:bodyPr/>
        <a:lstStyle/>
        <a:p>
          <a:endParaRPr lang="en-US"/>
        </a:p>
      </dgm:t>
    </dgm:pt>
    <dgm:pt modelId="{502D015F-EFA6-4ADB-B313-5FE31D686F6B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Teeth Extraction</a:t>
          </a:r>
          <a:endParaRPr lang="en-US" dirty="0"/>
        </a:p>
      </dgm:t>
    </dgm:pt>
    <dgm:pt modelId="{0382A583-BB78-4D38-92E7-E3A8F74AC575}" type="parTrans" cxnId="{38010BE3-3D91-4A8D-B49F-85F69D1A76A3}">
      <dgm:prSet/>
      <dgm:spPr/>
      <dgm:t>
        <a:bodyPr/>
        <a:lstStyle/>
        <a:p>
          <a:endParaRPr lang="en-US"/>
        </a:p>
      </dgm:t>
    </dgm:pt>
    <dgm:pt modelId="{800E8CF8-D92C-4D53-B8B8-32B8759D2534}" type="sibTrans" cxnId="{38010BE3-3D91-4A8D-B49F-85F69D1A76A3}">
      <dgm:prSet/>
      <dgm:spPr/>
      <dgm:t>
        <a:bodyPr/>
        <a:lstStyle/>
        <a:p>
          <a:endParaRPr lang="en-US"/>
        </a:p>
      </dgm:t>
    </dgm:pt>
    <dgm:pt modelId="{88970A80-76F0-42EC-8C23-109C5E22BE4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Input </a:t>
          </a:r>
          <a:r>
            <a:rPr lang="en-US" dirty="0" err="1" smtClean="0"/>
            <a:t>DataFrame</a:t>
          </a:r>
          <a:r>
            <a:rPr lang="en-US" dirty="0" smtClean="0"/>
            <a:t> Generation</a:t>
          </a:r>
          <a:endParaRPr lang="en-US" dirty="0"/>
        </a:p>
      </dgm:t>
    </dgm:pt>
    <dgm:pt modelId="{A91A01C7-3D9B-41B4-87C3-646591272FC8}" type="parTrans" cxnId="{C40604B4-E99A-428A-8BD4-5CB558A00C25}">
      <dgm:prSet/>
      <dgm:spPr/>
      <dgm:t>
        <a:bodyPr/>
        <a:lstStyle/>
        <a:p>
          <a:endParaRPr lang="en-US"/>
        </a:p>
      </dgm:t>
    </dgm:pt>
    <dgm:pt modelId="{58A4EFF4-DBF7-43F6-BF22-554E3735568D}" type="sibTrans" cxnId="{C40604B4-E99A-428A-8BD4-5CB558A00C25}">
      <dgm:prSet/>
      <dgm:spPr/>
      <dgm:t>
        <a:bodyPr/>
        <a:lstStyle/>
        <a:p>
          <a:endParaRPr lang="en-US"/>
        </a:p>
      </dgm:t>
    </dgm:pt>
    <dgm:pt modelId="{DE52A7E5-4949-4931-BB48-B2D1B577FB9D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Age Prediction</a:t>
          </a:r>
          <a:endParaRPr lang="en-US" dirty="0"/>
        </a:p>
      </dgm:t>
    </dgm:pt>
    <dgm:pt modelId="{171131F1-35BD-4B9C-B582-D1A7D17915CC}" type="parTrans" cxnId="{87E86545-A154-4D0D-B3F3-6491FEE5F193}">
      <dgm:prSet/>
      <dgm:spPr/>
      <dgm:t>
        <a:bodyPr/>
        <a:lstStyle/>
        <a:p>
          <a:endParaRPr lang="en-US"/>
        </a:p>
      </dgm:t>
    </dgm:pt>
    <dgm:pt modelId="{9BFF8B5D-47AE-4112-B844-7654330BB777}" type="sibTrans" cxnId="{87E86545-A154-4D0D-B3F3-6491FEE5F193}">
      <dgm:prSet/>
      <dgm:spPr/>
      <dgm:t>
        <a:bodyPr/>
        <a:lstStyle/>
        <a:p>
          <a:endParaRPr lang="en-US"/>
        </a:p>
      </dgm:t>
    </dgm:pt>
    <dgm:pt modelId="{D5B2B86F-D19A-4DF2-B0D7-1E9C01F46D4B}" type="pres">
      <dgm:prSet presAssocID="{9A1DFA25-3583-4659-9926-46A5E3C8248E}" presName="Name0" presStyleCnt="0">
        <dgm:presLayoutVars>
          <dgm:dir/>
          <dgm:animLvl val="lvl"/>
          <dgm:resizeHandles val="exact"/>
        </dgm:presLayoutVars>
      </dgm:prSet>
      <dgm:spPr/>
    </dgm:pt>
    <dgm:pt modelId="{3FAF4E12-DCC0-4B28-9879-3A4374308EAC}" type="pres">
      <dgm:prSet presAssocID="{F1538597-65D4-4E3F-B5B4-E175E9D76BCD}" presName="parTxOnly" presStyleLbl="node1" presStyleIdx="0" presStyleCnt="4" custScaleX="233543" custScaleY="175667" custLinFactNeighborX="-400" custLinFactNeighborY="32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44C9-A57F-4A24-AC6E-547C13BCEB81}" type="pres">
      <dgm:prSet presAssocID="{67C967F4-651C-4955-B8AD-C94EF017D78F}" presName="parTxOnlySpace" presStyleCnt="0"/>
      <dgm:spPr/>
    </dgm:pt>
    <dgm:pt modelId="{A2A3C28A-5014-4FE0-BD42-CAA24550A1C1}" type="pres">
      <dgm:prSet presAssocID="{502D015F-EFA6-4ADB-B313-5FE31D686F6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BE98-3C7F-4B9B-AFA1-64CC0B131796}" type="pres">
      <dgm:prSet presAssocID="{800E8CF8-D92C-4D53-B8B8-32B8759D2534}" presName="parTxOnlySpace" presStyleCnt="0"/>
      <dgm:spPr/>
    </dgm:pt>
    <dgm:pt modelId="{7B4E1BAC-2621-4B9F-97C4-3256FA8D741C}" type="pres">
      <dgm:prSet presAssocID="{88970A80-76F0-42EC-8C23-109C5E22BE4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6D16-7365-4A86-A8F4-A2DEBE780F01}" type="pres">
      <dgm:prSet presAssocID="{58A4EFF4-DBF7-43F6-BF22-554E3735568D}" presName="parTxOnlySpace" presStyleCnt="0"/>
      <dgm:spPr/>
    </dgm:pt>
    <dgm:pt modelId="{26A34573-663A-4C29-8B41-4AF25B929C7E}" type="pres">
      <dgm:prSet presAssocID="{DE52A7E5-4949-4931-BB48-B2D1B577FB9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F36847-1F3E-44D2-9A63-88436A223D68}" type="presOf" srcId="{F1538597-65D4-4E3F-B5B4-E175E9D76BCD}" destId="{3FAF4E12-DCC0-4B28-9879-3A4374308EAC}" srcOrd="0" destOrd="0" presId="urn:microsoft.com/office/officeart/2005/8/layout/chevron1"/>
    <dgm:cxn modelId="{4E32B98A-8ECC-4CC1-B5FD-7AB8F2427B9C}" type="presOf" srcId="{DE52A7E5-4949-4931-BB48-B2D1B577FB9D}" destId="{26A34573-663A-4C29-8B41-4AF25B929C7E}" srcOrd="0" destOrd="0" presId="urn:microsoft.com/office/officeart/2005/8/layout/chevron1"/>
    <dgm:cxn modelId="{38010BE3-3D91-4A8D-B49F-85F69D1A76A3}" srcId="{9A1DFA25-3583-4659-9926-46A5E3C8248E}" destId="{502D015F-EFA6-4ADB-B313-5FE31D686F6B}" srcOrd="1" destOrd="0" parTransId="{0382A583-BB78-4D38-92E7-E3A8F74AC575}" sibTransId="{800E8CF8-D92C-4D53-B8B8-32B8759D2534}"/>
    <dgm:cxn modelId="{87E86545-A154-4D0D-B3F3-6491FEE5F193}" srcId="{9A1DFA25-3583-4659-9926-46A5E3C8248E}" destId="{DE52A7E5-4949-4931-BB48-B2D1B577FB9D}" srcOrd="3" destOrd="0" parTransId="{171131F1-35BD-4B9C-B582-D1A7D17915CC}" sibTransId="{9BFF8B5D-47AE-4112-B844-7654330BB777}"/>
    <dgm:cxn modelId="{CF63DD61-DDCC-4477-A6EF-78AEFAB58628}" srcId="{9A1DFA25-3583-4659-9926-46A5E3C8248E}" destId="{F1538597-65D4-4E3F-B5B4-E175E9D76BCD}" srcOrd="0" destOrd="0" parTransId="{6443C627-3799-4531-A3A4-4478E158DAEF}" sibTransId="{67C967F4-651C-4955-B8AD-C94EF017D78F}"/>
    <dgm:cxn modelId="{C40604B4-E99A-428A-8BD4-5CB558A00C25}" srcId="{9A1DFA25-3583-4659-9926-46A5E3C8248E}" destId="{88970A80-76F0-42EC-8C23-109C5E22BE48}" srcOrd="2" destOrd="0" parTransId="{A91A01C7-3D9B-41B4-87C3-646591272FC8}" sibTransId="{58A4EFF4-DBF7-43F6-BF22-554E3735568D}"/>
    <dgm:cxn modelId="{9A897D76-3332-46CE-9DAE-51D1BC57D103}" type="presOf" srcId="{88970A80-76F0-42EC-8C23-109C5E22BE48}" destId="{7B4E1BAC-2621-4B9F-97C4-3256FA8D741C}" srcOrd="0" destOrd="0" presId="urn:microsoft.com/office/officeart/2005/8/layout/chevron1"/>
    <dgm:cxn modelId="{4519614F-900D-4F2E-A639-8635C98F4290}" type="presOf" srcId="{9A1DFA25-3583-4659-9926-46A5E3C8248E}" destId="{D5B2B86F-D19A-4DF2-B0D7-1E9C01F46D4B}" srcOrd="0" destOrd="0" presId="urn:microsoft.com/office/officeart/2005/8/layout/chevron1"/>
    <dgm:cxn modelId="{13DA367A-CE46-4DE7-AD5E-2FA65C7F8837}" type="presOf" srcId="{502D015F-EFA6-4ADB-B313-5FE31D686F6B}" destId="{A2A3C28A-5014-4FE0-BD42-CAA24550A1C1}" srcOrd="0" destOrd="0" presId="urn:microsoft.com/office/officeart/2005/8/layout/chevron1"/>
    <dgm:cxn modelId="{C9D94694-DD35-43C9-82E4-2501188DC2FB}" type="presParOf" srcId="{D5B2B86F-D19A-4DF2-B0D7-1E9C01F46D4B}" destId="{3FAF4E12-DCC0-4B28-9879-3A4374308EAC}" srcOrd="0" destOrd="0" presId="urn:microsoft.com/office/officeart/2005/8/layout/chevron1"/>
    <dgm:cxn modelId="{8251DAEB-2D95-4CE1-B061-C700A34F899F}" type="presParOf" srcId="{D5B2B86F-D19A-4DF2-B0D7-1E9C01F46D4B}" destId="{878344C9-A57F-4A24-AC6E-547C13BCEB81}" srcOrd="1" destOrd="0" presId="urn:microsoft.com/office/officeart/2005/8/layout/chevron1"/>
    <dgm:cxn modelId="{A4BD591A-D9E5-4800-B72C-41022FD69129}" type="presParOf" srcId="{D5B2B86F-D19A-4DF2-B0D7-1E9C01F46D4B}" destId="{A2A3C28A-5014-4FE0-BD42-CAA24550A1C1}" srcOrd="2" destOrd="0" presId="urn:microsoft.com/office/officeart/2005/8/layout/chevron1"/>
    <dgm:cxn modelId="{3379108F-B56F-47AF-A275-78A7CAC92E87}" type="presParOf" srcId="{D5B2B86F-D19A-4DF2-B0D7-1E9C01F46D4B}" destId="{DA17BE98-3C7F-4B9B-AFA1-64CC0B131796}" srcOrd="3" destOrd="0" presId="urn:microsoft.com/office/officeart/2005/8/layout/chevron1"/>
    <dgm:cxn modelId="{A62FB572-4C1F-4BFB-9D2E-6D4081A3E079}" type="presParOf" srcId="{D5B2B86F-D19A-4DF2-B0D7-1E9C01F46D4B}" destId="{7B4E1BAC-2621-4B9F-97C4-3256FA8D741C}" srcOrd="4" destOrd="0" presId="urn:microsoft.com/office/officeart/2005/8/layout/chevron1"/>
    <dgm:cxn modelId="{59040C7B-D825-4D54-BDD4-C730CD2CD1AD}" type="presParOf" srcId="{D5B2B86F-D19A-4DF2-B0D7-1E9C01F46D4B}" destId="{D0D16D16-7365-4A86-A8F4-A2DEBE780F01}" srcOrd="5" destOrd="0" presId="urn:microsoft.com/office/officeart/2005/8/layout/chevron1"/>
    <dgm:cxn modelId="{C0884482-D064-42AB-8405-C76CB3B642BF}" type="presParOf" srcId="{D5B2B86F-D19A-4DF2-B0D7-1E9C01F46D4B}" destId="{26A34573-663A-4C29-8B41-4AF25B929C7E}" srcOrd="6" destOrd="0" presId="urn:microsoft.com/office/officeart/2005/8/layout/chevron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44FD3E-037D-4BCD-9EBA-8BAECF2FB46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642ED-424C-4FA5-BB5D-80EFE5ED0B20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r>
            <a:rPr lang="en-US" sz="2000" dirty="0" smtClean="0"/>
            <a:t>Original Image</a:t>
          </a:r>
          <a:endParaRPr lang="en-US" sz="2000" dirty="0"/>
        </a:p>
      </dgm:t>
    </dgm:pt>
    <dgm:pt modelId="{0D938D50-F116-485E-B1FE-7031DCE77855}" type="parTrans" cxnId="{4CAC4BE9-1F66-4DC9-AB24-2436513697B5}">
      <dgm:prSet/>
      <dgm:spPr/>
      <dgm:t>
        <a:bodyPr/>
        <a:lstStyle/>
        <a:p>
          <a:endParaRPr lang="en-US"/>
        </a:p>
      </dgm:t>
    </dgm:pt>
    <dgm:pt modelId="{4F8B4A4A-054A-414E-8301-343C9445E6B9}" type="sibTrans" cxnId="{4CAC4BE9-1F66-4DC9-AB24-2436513697B5}">
      <dgm:prSet/>
      <dgm:spPr/>
      <dgm:t>
        <a:bodyPr/>
        <a:lstStyle/>
        <a:p>
          <a:endParaRPr lang="en-US"/>
        </a:p>
      </dgm:t>
    </dgm:pt>
    <dgm:pt modelId="{4F058BBE-BF0F-41AD-9809-71467DB426F6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r>
            <a:rPr lang="en-US" sz="2000" dirty="0" smtClean="0"/>
            <a:t>Histogram Equalization (CLAHE)</a:t>
          </a:r>
          <a:endParaRPr lang="en-US" sz="2000" dirty="0"/>
        </a:p>
      </dgm:t>
    </dgm:pt>
    <dgm:pt modelId="{117BCFF5-F51B-4A82-BF66-7712163AA25B}" type="parTrans" cxnId="{929EA0F7-9EF9-4F75-9D61-462B28B2CFA1}">
      <dgm:prSet/>
      <dgm:spPr/>
      <dgm:t>
        <a:bodyPr/>
        <a:lstStyle/>
        <a:p>
          <a:endParaRPr lang="en-US"/>
        </a:p>
      </dgm:t>
    </dgm:pt>
    <dgm:pt modelId="{E9F903AF-5AA6-4C41-A85E-8B59C564B811}" type="sibTrans" cxnId="{929EA0F7-9EF9-4F75-9D61-462B28B2CFA1}">
      <dgm:prSet/>
      <dgm:spPr/>
      <dgm:t>
        <a:bodyPr/>
        <a:lstStyle/>
        <a:p>
          <a:endParaRPr lang="en-US" dirty="0"/>
        </a:p>
      </dgm:t>
    </dgm:pt>
    <dgm:pt modelId="{B1F9911E-0F27-4973-A858-05F3D881CEC9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r>
            <a:rPr lang="en-US" sz="2000" dirty="0" smtClean="0"/>
            <a:t>K- Means Clustering</a:t>
          </a:r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</dgm:t>
    </dgm:pt>
    <dgm:pt modelId="{8855670C-AE69-467B-B5B3-0F6277057FEB}" type="parTrans" cxnId="{C3E0D454-629D-4208-9350-63CCABFB3DE3}">
      <dgm:prSet/>
      <dgm:spPr/>
      <dgm:t>
        <a:bodyPr/>
        <a:lstStyle/>
        <a:p>
          <a:endParaRPr lang="en-US"/>
        </a:p>
      </dgm:t>
    </dgm:pt>
    <dgm:pt modelId="{FC69F9E1-EFF6-406D-BA65-FA2BC75FEE8A}" type="sibTrans" cxnId="{C3E0D454-629D-4208-9350-63CCABFB3DE3}">
      <dgm:prSet/>
      <dgm:spPr/>
      <dgm:t>
        <a:bodyPr/>
        <a:lstStyle/>
        <a:p>
          <a:endParaRPr lang="en-US"/>
        </a:p>
      </dgm:t>
    </dgm:pt>
    <dgm:pt modelId="{F5DC32D3-D78C-4537-9536-01BABE8F0B96}">
      <dgm:prSet phldrT="[Text]" custT="1"/>
      <dgm:spPr>
        <a:blipFill rotWithShape="0">
          <a:blip xmlns:r="http://schemas.openxmlformats.org/officeDocument/2006/relationships" r:embed="rId4">
            <a:lum bright="-10000"/>
          </a:blip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r>
            <a:rPr lang="en-US" sz="2000" dirty="0" smtClean="0">
              <a:solidFill>
                <a:schemeClr val="bg1"/>
              </a:solidFill>
            </a:rPr>
            <a:t>Median Filtering</a:t>
          </a:r>
          <a:endParaRPr lang="en-US" sz="2000" dirty="0"/>
        </a:p>
      </dgm:t>
    </dgm:pt>
    <dgm:pt modelId="{02EF393A-18CE-4D96-A7D9-7E55506E4E29}" type="sibTrans" cxnId="{D2D3CA37-20E2-480F-A681-485E72EA4C65}">
      <dgm:prSet/>
      <dgm:spPr/>
      <dgm:t>
        <a:bodyPr/>
        <a:lstStyle/>
        <a:p>
          <a:endParaRPr lang="en-US"/>
        </a:p>
      </dgm:t>
    </dgm:pt>
    <dgm:pt modelId="{D0EBD962-6A49-4CFE-8E5E-75B06737A42B}" type="parTrans" cxnId="{D2D3CA37-20E2-480F-A681-485E72EA4C65}">
      <dgm:prSet/>
      <dgm:spPr/>
      <dgm:t>
        <a:bodyPr/>
        <a:lstStyle/>
        <a:p>
          <a:endParaRPr lang="en-US"/>
        </a:p>
      </dgm:t>
    </dgm:pt>
    <dgm:pt modelId="{389244FC-35D3-4ED9-B3DE-A7DC88FE8926}" type="pres">
      <dgm:prSet presAssocID="{1F44FD3E-037D-4BCD-9EBA-8BAECF2FB46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66A707-9895-4E46-BF77-4202F3456EC1}" type="pres">
      <dgm:prSet presAssocID="{B50642ED-424C-4FA5-BB5D-80EFE5ED0B20}" presName="node" presStyleLbl="node1" presStyleIdx="0" presStyleCnt="4" custScaleX="205377" custScaleY="183796" custLinFactNeighborX="262" custLinFactNeighborY="24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1804F-E899-4665-A342-F810961D9592}" type="pres">
      <dgm:prSet presAssocID="{4F8B4A4A-054A-414E-8301-343C9445E6B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982CB62-DA64-4642-8506-F2D7614166F4}" type="pres">
      <dgm:prSet presAssocID="{4F8B4A4A-054A-414E-8301-343C9445E6B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601DCD5-40F3-4212-BC61-87E0F63F43FF}" type="pres">
      <dgm:prSet presAssocID="{4F058BBE-BF0F-41AD-9809-71467DB426F6}" presName="node" presStyleLbl="node1" presStyleIdx="1" presStyleCnt="4" custScaleX="194223" custScaleY="191172" custLinFactNeighborX="7249" custLinFactNeighborY="285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6E4C8C-8447-4EE9-A707-44F40C15B5A8}" type="pres">
      <dgm:prSet presAssocID="{E9F903AF-5AA6-4C41-A85E-8B59C564B811}" presName="sibTrans" presStyleLbl="sibTrans2D1" presStyleIdx="1" presStyleCnt="3" custAng="17971805" custScaleX="58519" custScaleY="98658" custLinFactX="200000" custLinFactNeighborX="220814" custLinFactNeighborY="4233"/>
      <dgm:spPr/>
      <dgm:t>
        <a:bodyPr/>
        <a:lstStyle/>
        <a:p>
          <a:endParaRPr lang="en-US"/>
        </a:p>
      </dgm:t>
    </dgm:pt>
    <dgm:pt modelId="{97FA5B30-485D-47A3-90E0-D6681F466286}" type="pres">
      <dgm:prSet presAssocID="{E9F903AF-5AA6-4C41-A85E-8B59C564B811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5A7E337D-9FAD-43FF-8F00-6DE53EB2830A}" type="pres">
      <dgm:prSet presAssocID="{F5DC32D3-D78C-4537-9536-01BABE8F0B96}" presName="node" presStyleLbl="node1" presStyleIdx="2" presStyleCnt="4" custScaleX="201075" custScaleY="207900" custLinFactX="-100000" custLinFactNeighborX="-133643" custLinFactNeighborY="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EBDD38-E80C-4504-BDDC-02AD9B03F321}" type="pres">
      <dgm:prSet presAssocID="{02EF393A-18CE-4D96-A7D9-7E55506E4E29}" presName="sibTrans" presStyleLbl="sibTrans2D1" presStyleIdx="2" presStyleCnt="3" custFlipHor="1"/>
      <dgm:spPr/>
      <dgm:t>
        <a:bodyPr/>
        <a:lstStyle/>
        <a:p>
          <a:endParaRPr lang="en-US"/>
        </a:p>
      </dgm:t>
    </dgm:pt>
    <dgm:pt modelId="{6DAD7E99-AE0C-4220-B657-75BA27AA4AA9}" type="pres">
      <dgm:prSet presAssocID="{02EF393A-18CE-4D96-A7D9-7E55506E4E2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3932A288-5219-4979-B44C-C1A1773A92C1}" type="pres">
      <dgm:prSet presAssocID="{B1F9911E-0F27-4973-A858-05F3D881CEC9}" presName="node" presStyleLbl="node1" presStyleIdx="3" presStyleCnt="4" custScaleX="201310" custScaleY="206309" custLinFactX="100000" custLinFactNeighborX="154043" custLinFactNeighborY="64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451F62-C921-4C67-A426-71A2F35ACDD0}" type="presOf" srcId="{B50642ED-424C-4FA5-BB5D-80EFE5ED0B20}" destId="{CD66A707-9895-4E46-BF77-4202F3456EC1}" srcOrd="0" destOrd="0" presId="urn:microsoft.com/office/officeart/2005/8/layout/process5"/>
    <dgm:cxn modelId="{0A271CD8-3D7F-46C9-B8CF-BD49A70E0673}" type="presOf" srcId="{F5DC32D3-D78C-4537-9536-01BABE8F0B96}" destId="{5A7E337D-9FAD-43FF-8F00-6DE53EB2830A}" srcOrd="0" destOrd="0" presId="urn:microsoft.com/office/officeart/2005/8/layout/process5"/>
    <dgm:cxn modelId="{A0D4B540-7BAB-47C3-B773-EC416D2419AC}" type="presOf" srcId="{4F058BBE-BF0F-41AD-9809-71467DB426F6}" destId="{8601DCD5-40F3-4212-BC61-87E0F63F43FF}" srcOrd="0" destOrd="0" presId="urn:microsoft.com/office/officeart/2005/8/layout/process5"/>
    <dgm:cxn modelId="{1F012AB7-0D85-4BDD-950F-05BFA126CBA6}" type="presOf" srcId="{02EF393A-18CE-4D96-A7D9-7E55506E4E29}" destId="{6DAD7E99-AE0C-4220-B657-75BA27AA4AA9}" srcOrd="1" destOrd="0" presId="urn:microsoft.com/office/officeart/2005/8/layout/process5"/>
    <dgm:cxn modelId="{6BB7178D-B951-444C-8B69-2AD9AB7190EB}" type="presOf" srcId="{4F8B4A4A-054A-414E-8301-343C9445E6B9}" destId="{7982CB62-DA64-4642-8506-F2D7614166F4}" srcOrd="1" destOrd="0" presId="urn:microsoft.com/office/officeart/2005/8/layout/process5"/>
    <dgm:cxn modelId="{7BC024D4-03DB-4E76-9D10-D60AC9CBB9E8}" type="presOf" srcId="{E9F903AF-5AA6-4C41-A85E-8B59C564B811}" destId="{5E6E4C8C-8447-4EE9-A707-44F40C15B5A8}" srcOrd="0" destOrd="0" presId="urn:microsoft.com/office/officeart/2005/8/layout/process5"/>
    <dgm:cxn modelId="{4CAC4BE9-1F66-4DC9-AB24-2436513697B5}" srcId="{1F44FD3E-037D-4BCD-9EBA-8BAECF2FB465}" destId="{B50642ED-424C-4FA5-BB5D-80EFE5ED0B20}" srcOrd="0" destOrd="0" parTransId="{0D938D50-F116-485E-B1FE-7031DCE77855}" sibTransId="{4F8B4A4A-054A-414E-8301-343C9445E6B9}"/>
    <dgm:cxn modelId="{F6D65938-F672-482A-817E-528CDC643387}" type="presOf" srcId="{4F8B4A4A-054A-414E-8301-343C9445E6B9}" destId="{BB31804F-E899-4665-A342-F810961D9592}" srcOrd="0" destOrd="0" presId="urn:microsoft.com/office/officeart/2005/8/layout/process5"/>
    <dgm:cxn modelId="{2724D9D8-2C7D-4449-8419-BA16E0E628C3}" type="presOf" srcId="{E9F903AF-5AA6-4C41-A85E-8B59C564B811}" destId="{97FA5B30-485D-47A3-90E0-D6681F466286}" srcOrd="1" destOrd="0" presId="urn:microsoft.com/office/officeart/2005/8/layout/process5"/>
    <dgm:cxn modelId="{EFFB6D9A-C7C3-467E-B751-10509D7FEEB9}" type="presOf" srcId="{B1F9911E-0F27-4973-A858-05F3D881CEC9}" destId="{3932A288-5219-4979-B44C-C1A1773A92C1}" srcOrd="0" destOrd="0" presId="urn:microsoft.com/office/officeart/2005/8/layout/process5"/>
    <dgm:cxn modelId="{63A81026-DD5F-4DA2-B1C0-0BA1524989CD}" type="presOf" srcId="{1F44FD3E-037D-4BCD-9EBA-8BAECF2FB465}" destId="{389244FC-35D3-4ED9-B3DE-A7DC88FE8926}" srcOrd="0" destOrd="0" presId="urn:microsoft.com/office/officeart/2005/8/layout/process5"/>
    <dgm:cxn modelId="{547A433F-4827-479C-9C9D-3A36C9D9C4B9}" type="presOf" srcId="{02EF393A-18CE-4D96-A7D9-7E55506E4E29}" destId="{0BEBDD38-E80C-4504-BDDC-02AD9B03F321}" srcOrd="0" destOrd="0" presId="urn:microsoft.com/office/officeart/2005/8/layout/process5"/>
    <dgm:cxn modelId="{929EA0F7-9EF9-4F75-9D61-462B28B2CFA1}" srcId="{1F44FD3E-037D-4BCD-9EBA-8BAECF2FB465}" destId="{4F058BBE-BF0F-41AD-9809-71467DB426F6}" srcOrd="1" destOrd="0" parTransId="{117BCFF5-F51B-4A82-BF66-7712163AA25B}" sibTransId="{E9F903AF-5AA6-4C41-A85E-8B59C564B811}"/>
    <dgm:cxn modelId="{D2D3CA37-20E2-480F-A681-485E72EA4C65}" srcId="{1F44FD3E-037D-4BCD-9EBA-8BAECF2FB465}" destId="{F5DC32D3-D78C-4537-9536-01BABE8F0B96}" srcOrd="2" destOrd="0" parTransId="{D0EBD962-6A49-4CFE-8E5E-75B06737A42B}" sibTransId="{02EF393A-18CE-4D96-A7D9-7E55506E4E29}"/>
    <dgm:cxn modelId="{C3E0D454-629D-4208-9350-63CCABFB3DE3}" srcId="{1F44FD3E-037D-4BCD-9EBA-8BAECF2FB465}" destId="{B1F9911E-0F27-4973-A858-05F3D881CEC9}" srcOrd="3" destOrd="0" parTransId="{8855670C-AE69-467B-B5B3-0F6277057FEB}" sibTransId="{FC69F9E1-EFF6-406D-BA65-FA2BC75FEE8A}"/>
    <dgm:cxn modelId="{D4BD8C94-D211-4053-8A23-16E0FB6C6B75}" type="presParOf" srcId="{389244FC-35D3-4ED9-B3DE-A7DC88FE8926}" destId="{CD66A707-9895-4E46-BF77-4202F3456EC1}" srcOrd="0" destOrd="0" presId="urn:microsoft.com/office/officeart/2005/8/layout/process5"/>
    <dgm:cxn modelId="{231797CB-9471-49E0-AF91-BEE1663AAD5F}" type="presParOf" srcId="{389244FC-35D3-4ED9-B3DE-A7DC88FE8926}" destId="{BB31804F-E899-4665-A342-F810961D9592}" srcOrd="1" destOrd="0" presId="urn:microsoft.com/office/officeart/2005/8/layout/process5"/>
    <dgm:cxn modelId="{35400FDF-1326-4DB2-89DE-1254E8566172}" type="presParOf" srcId="{BB31804F-E899-4665-A342-F810961D9592}" destId="{7982CB62-DA64-4642-8506-F2D7614166F4}" srcOrd="0" destOrd="0" presId="urn:microsoft.com/office/officeart/2005/8/layout/process5"/>
    <dgm:cxn modelId="{13E4002A-6813-44E3-BE6B-BBA29A23A4EF}" type="presParOf" srcId="{389244FC-35D3-4ED9-B3DE-A7DC88FE8926}" destId="{8601DCD5-40F3-4212-BC61-87E0F63F43FF}" srcOrd="2" destOrd="0" presId="urn:microsoft.com/office/officeart/2005/8/layout/process5"/>
    <dgm:cxn modelId="{3130D745-A3FC-4E7C-9659-505E3E6F975D}" type="presParOf" srcId="{389244FC-35D3-4ED9-B3DE-A7DC88FE8926}" destId="{5E6E4C8C-8447-4EE9-A707-44F40C15B5A8}" srcOrd="3" destOrd="0" presId="urn:microsoft.com/office/officeart/2005/8/layout/process5"/>
    <dgm:cxn modelId="{F2B9FF1F-57C4-44CA-BF6E-E2A30B27EA16}" type="presParOf" srcId="{5E6E4C8C-8447-4EE9-A707-44F40C15B5A8}" destId="{97FA5B30-485D-47A3-90E0-D6681F466286}" srcOrd="0" destOrd="0" presId="urn:microsoft.com/office/officeart/2005/8/layout/process5"/>
    <dgm:cxn modelId="{74CA710E-84EB-4845-B0AF-C3FE26118927}" type="presParOf" srcId="{389244FC-35D3-4ED9-B3DE-A7DC88FE8926}" destId="{5A7E337D-9FAD-43FF-8F00-6DE53EB2830A}" srcOrd="4" destOrd="0" presId="urn:microsoft.com/office/officeart/2005/8/layout/process5"/>
    <dgm:cxn modelId="{B9F71F94-65D5-4643-89F9-8024A5D45CA9}" type="presParOf" srcId="{389244FC-35D3-4ED9-B3DE-A7DC88FE8926}" destId="{0BEBDD38-E80C-4504-BDDC-02AD9B03F321}" srcOrd="5" destOrd="0" presId="urn:microsoft.com/office/officeart/2005/8/layout/process5"/>
    <dgm:cxn modelId="{0F8FB23A-16DB-4B8C-99D4-EF2DF72724E1}" type="presParOf" srcId="{0BEBDD38-E80C-4504-BDDC-02AD9B03F321}" destId="{6DAD7E99-AE0C-4220-B657-75BA27AA4AA9}" srcOrd="0" destOrd="0" presId="urn:microsoft.com/office/officeart/2005/8/layout/process5"/>
    <dgm:cxn modelId="{686D6D36-599E-4179-BD45-B8C52839F1A4}" type="presParOf" srcId="{389244FC-35D3-4ED9-B3DE-A7DC88FE8926}" destId="{3932A288-5219-4979-B44C-C1A1773A92C1}" srcOrd="6" destOrd="0" presId="urn:microsoft.com/office/officeart/2005/8/layout/process5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1DFA25-3583-4659-9926-46A5E3C824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538597-65D4-4E3F-B5B4-E175E9D76BC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 smtClean="0"/>
            <a:t>Teeth Extraction</a:t>
          </a:r>
          <a:endParaRPr lang="en-US" sz="2400" b="1" dirty="0"/>
        </a:p>
      </dgm:t>
    </dgm:pt>
    <dgm:pt modelId="{6443C627-3799-4531-A3A4-4478E158DAEF}" type="parTrans" cxnId="{CF63DD61-DDCC-4477-A6EF-78AEFAB58628}">
      <dgm:prSet/>
      <dgm:spPr/>
      <dgm:t>
        <a:bodyPr/>
        <a:lstStyle/>
        <a:p>
          <a:endParaRPr lang="en-US"/>
        </a:p>
      </dgm:t>
    </dgm:pt>
    <dgm:pt modelId="{67C967F4-651C-4955-B8AD-C94EF017D78F}" type="sibTrans" cxnId="{CF63DD61-DDCC-4477-A6EF-78AEFAB58628}">
      <dgm:prSet/>
      <dgm:spPr/>
      <dgm:t>
        <a:bodyPr/>
        <a:lstStyle/>
        <a:p>
          <a:endParaRPr lang="en-US"/>
        </a:p>
      </dgm:t>
    </dgm:pt>
    <dgm:pt modelId="{502D015F-EFA6-4ADB-B313-5FE31D686F6B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Enhancement</a:t>
          </a:r>
          <a:endParaRPr lang="en-US" dirty="0"/>
        </a:p>
      </dgm:t>
    </dgm:pt>
    <dgm:pt modelId="{0382A583-BB78-4D38-92E7-E3A8F74AC575}" type="parTrans" cxnId="{38010BE3-3D91-4A8D-B49F-85F69D1A76A3}">
      <dgm:prSet/>
      <dgm:spPr/>
      <dgm:t>
        <a:bodyPr/>
        <a:lstStyle/>
        <a:p>
          <a:endParaRPr lang="en-US"/>
        </a:p>
      </dgm:t>
    </dgm:pt>
    <dgm:pt modelId="{800E8CF8-D92C-4D53-B8B8-32B8759D2534}" type="sibTrans" cxnId="{38010BE3-3D91-4A8D-B49F-85F69D1A76A3}">
      <dgm:prSet/>
      <dgm:spPr/>
      <dgm:t>
        <a:bodyPr/>
        <a:lstStyle/>
        <a:p>
          <a:endParaRPr lang="en-US"/>
        </a:p>
      </dgm:t>
    </dgm:pt>
    <dgm:pt modelId="{88970A80-76F0-42EC-8C23-109C5E22BE4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Input </a:t>
          </a:r>
          <a:r>
            <a:rPr lang="en-US" dirty="0" err="1" smtClean="0"/>
            <a:t>DataFrame</a:t>
          </a:r>
          <a:r>
            <a:rPr lang="en-US" dirty="0" smtClean="0"/>
            <a:t> Generation</a:t>
          </a:r>
          <a:endParaRPr lang="en-US" dirty="0"/>
        </a:p>
      </dgm:t>
    </dgm:pt>
    <dgm:pt modelId="{A91A01C7-3D9B-41B4-87C3-646591272FC8}" type="parTrans" cxnId="{C40604B4-E99A-428A-8BD4-5CB558A00C25}">
      <dgm:prSet/>
      <dgm:spPr/>
      <dgm:t>
        <a:bodyPr/>
        <a:lstStyle/>
        <a:p>
          <a:endParaRPr lang="en-US"/>
        </a:p>
      </dgm:t>
    </dgm:pt>
    <dgm:pt modelId="{58A4EFF4-DBF7-43F6-BF22-554E3735568D}" type="sibTrans" cxnId="{C40604B4-E99A-428A-8BD4-5CB558A00C25}">
      <dgm:prSet/>
      <dgm:spPr/>
      <dgm:t>
        <a:bodyPr/>
        <a:lstStyle/>
        <a:p>
          <a:endParaRPr lang="en-US"/>
        </a:p>
      </dgm:t>
    </dgm:pt>
    <dgm:pt modelId="{DE52A7E5-4949-4931-BB48-B2D1B577FB9D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Age Prediction</a:t>
          </a:r>
          <a:endParaRPr lang="en-US" dirty="0"/>
        </a:p>
      </dgm:t>
    </dgm:pt>
    <dgm:pt modelId="{171131F1-35BD-4B9C-B582-D1A7D17915CC}" type="parTrans" cxnId="{87E86545-A154-4D0D-B3F3-6491FEE5F193}">
      <dgm:prSet/>
      <dgm:spPr/>
      <dgm:t>
        <a:bodyPr/>
        <a:lstStyle/>
        <a:p>
          <a:endParaRPr lang="en-US"/>
        </a:p>
      </dgm:t>
    </dgm:pt>
    <dgm:pt modelId="{9BFF8B5D-47AE-4112-B844-7654330BB777}" type="sibTrans" cxnId="{87E86545-A154-4D0D-B3F3-6491FEE5F193}">
      <dgm:prSet/>
      <dgm:spPr/>
      <dgm:t>
        <a:bodyPr/>
        <a:lstStyle/>
        <a:p>
          <a:endParaRPr lang="en-US"/>
        </a:p>
      </dgm:t>
    </dgm:pt>
    <dgm:pt modelId="{D5B2B86F-D19A-4DF2-B0D7-1E9C01F46D4B}" type="pres">
      <dgm:prSet presAssocID="{9A1DFA25-3583-4659-9926-46A5E3C8248E}" presName="Name0" presStyleCnt="0">
        <dgm:presLayoutVars>
          <dgm:dir/>
          <dgm:animLvl val="lvl"/>
          <dgm:resizeHandles val="exact"/>
        </dgm:presLayoutVars>
      </dgm:prSet>
      <dgm:spPr/>
    </dgm:pt>
    <dgm:pt modelId="{3FAF4E12-DCC0-4B28-9879-3A4374308EAC}" type="pres">
      <dgm:prSet presAssocID="{F1538597-65D4-4E3F-B5B4-E175E9D76BCD}" presName="parTxOnly" presStyleLbl="node1" presStyleIdx="0" presStyleCnt="4" custScaleX="233543" custScaleY="175667" custLinFactX="78253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44C9-A57F-4A24-AC6E-547C13BCEB81}" type="pres">
      <dgm:prSet presAssocID="{67C967F4-651C-4955-B8AD-C94EF017D78F}" presName="parTxOnlySpace" presStyleCnt="0"/>
      <dgm:spPr/>
    </dgm:pt>
    <dgm:pt modelId="{A2A3C28A-5014-4FE0-BD42-CAA24550A1C1}" type="pres">
      <dgm:prSet presAssocID="{502D015F-EFA6-4ADB-B313-5FE31D686F6B}" presName="parTxOnly" presStyleLbl="node1" presStyleIdx="1" presStyleCnt="4" custLinFactX="-194839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BE98-3C7F-4B9B-AFA1-64CC0B131796}" type="pres">
      <dgm:prSet presAssocID="{800E8CF8-D92C-4D53-B8B8-32B8759D2534}" presName="parTxOnlySpace" presStyleCnt="0"/>
      <dgm:spPr/>
    </dgm:pt>
    <dgm:pt modelId="{7B4E1BAC-2621-4B9F-97C4-3256FA8D741C}" type="pres">
      <dgm:prSet presAssocID="{88970A80-76F0-42EC-8C23-109C5E22BE4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6D16-7365-4A86-A8F4-A2DEBE780F01}" type="pres">
      <dgm:prSet presAssocID="{58A4EFF4-DBF7-43F6-BF22-554E3735568D}" presName="parTxOnlySpace" presStyleCnt="0"/>
      <dgm:spPr/>
    </dgm:pt>
    <dgm:pt modelId="{26A34573-663A-4C29-8B41-4AF25B929C7E}" type="pres">
      <dgm:prSet presAssocID="{DE52A7E5-4949-4931-BB48-B2D1B577FB9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E8AA79-A43E-4F24-80AE-ACFA4205377B}" type="presOf" srcId="{DE52A7E5-4949-4931-BB48-B2D1B577FB9D}" destId="{26A34573-663A-4C29-8B41-4AF25B929C7E}" srcOrd="0" destOrd="0" presId="urn:microsoft.com/office/officeart/2005/8/layout/chevron1"/>
    <dgm:cxn modelId="{63D7D7E6-9D67-449D-9273-1C77EF345DA7}" type="presOf" srcId="{9A1DFA25-3583-4659-9926-46A5E3C8248E}" destId="{D5B2B86F-D19A-4DF2-B0D7-1E9C01F46D4B}" srcOrd="0" destOrd="0" presId="urn:microsoft.com/office/officeart/2005/8/layout/chevron1"/>
    <dgm:cxn modelId="{38010BE3-3D91-4A8D-B49F-85F69D1A76A3}" srcId="{9A1DFA25-3583-4659-9926-46A5E3C8248E}" destId="{502D015F-EFA6-4ADB-B313-5FE31D686F6B}" srcOrd="1" destOrd="0" parTransId="{0382A583-BB78-4D38-92E7-E3A8F74AC575}" sibTransId="{800E8CF8-D92C-4D53-B8B8-32B8759D2534}"/>
    <dgm:cxn modelId="{87E86545-A154-4D0D-B3F3-6491FEE5F193}" srcId="{9A1DFA25-3583-4659-9926-46A5E3C8248E}" destId="{DE52A7E5-4949-4931-BB48-B2D1B577FB9D}" srcOrd="3" destOrd="0" parTransId="{171131F1-35BD-4B9C-B582-D1A7D17915CC}" sibTransId="{9BFF8B5D-47AE-4112-B844-7654330BB777}"/>
    <dgm:cxn modelId="{CF63DD61-DDCC-4477-A6EF-78AEFAB58628}" srcId="{9A1DFA25-3583-4659-9926-46A5E3C8248E}" destId="{F1538597-65D4-4E3F-B5B4-E175E9D76BCD}" srcOrd="0" destOrd="0" parTransId="{6443C627-3799-4531-A3A4-4478E158DAEF}" sibTransId="{67C967F4-651C-4955-B8AD-C94EF017D78F}"/>
    <dgm:cxn modelId="{7A907994-6868-4BBD-8CF5-78F119099D15}" type="presOf" srcId="{88970A80-76F0-42EC-8C23-109C5E22BE48}" destId="{7B4E1BAC-2621-4B9F-97C4-3256FA8D741C}" srcOrd="0" destOrd="0" presId="urn:microsoft.com/office/officeart/2005/8/layout/chevron1"/>
    <dgm:cxn modelId="{C40604B4-E99A-428A-8BD4-5CB558A00C25}" srcId="{9A1DFA25-3583-4659-9926-46A5E3C8248E}" destId="{88970A80-76F0-42EC-8C23-109C5E22BE48}" srcOrd="2" destOrd="0" parTransId="{A91A01C7-3D9B-41B4-87C3-646591272FC8}" sibTransId="{58A4EFF4-DBF7-43F6-BF22-554E3735568D}"/>
    <dgm:cxn modelId="{DCCE89EA-552F-41EC-8339-8A9D54862E7C}" type="presOf" srcId="{F1538597-65D4-4E3F-B5B4-E175E9D76BCD}" destId="{3FAF4E12-DCC0-4B28-9879-3A4374308EAC}" srcOrd="0" destOrd="0" presId="urn:microsoft.com/office/officeart/2005/8/layout/chevron1"/>
    <dgm:cxn modelId="{AACC93D7-9843-4ECB-AB6F-C33A4CF2643A}" type="presOf" srcId="{502D015F-EFA6-4ADB-B313-5FE31D686F6B}" destId="{A2A3C28A-5014-4FE0-BD42-CAA24550A1C1}" srcOrd="0" destOrd="0" presId="urn:microsoft.com/office/officeart/2005/8/layout/chevron1"/>
    <dgm:cxn modelId="{5C73BAFC-B05B-472D-8C6C-EFDAC6EBB496}" type="presParOf" srcId="{D5B2B86F-D19A-4DF2-B0D7-1E9C01F46D4B}" destId="{3FAF4E12-DCC0-4B28-9879-3A4374308EAC}" srcOrd="0" destOrd="0" presId="urn:microsoft.com/office/officeart/2005/8/layout/chevron1"/>
    <dgm:cxn modelId="{FD079257-426F-4F31-8B1D-1144BCBF97BD}" type="presParOf" srcId="{D5B2B86F-D19A-4DF2-B0D7-1E9C01F46D4B}" destId="{878344C9-A57F-4A24-AC6E-547C13BCEB81}" srcOrd="1" destOrd="0" presId="urn:microsoft.com/office/officeart/2005/8/layout/chevron1"/>
    <dgm:cxn modelId="{D72222BB-62AC-4EA6-ADE2-F62E2901DD7F}" type="presParOf" srcId="{D5B2B86F-D19A-4DF2-B0D7-1E9C01F46D4B}" destId="{A2A3C28A-5014-4FE0-BD42-CAA24550A1C1}" srcOrd="2" destOrd="0" presId="urn:microsoft.com/office/officeart/2005/8/layout/chevron1"/>
    <dgm:cxn modelId="{66B43E85-315D-4054-8918-37A3576EF885}" type="presParOf" srcId="{D5B2B86F-D19A-4DF2-B0D7-1E9C01F46D4B}" destId="{DA17BE98-3C7F-4B9B-AFA1-64CC0B131796}" srcOrd="3" destOrd="0" presId="urn:microsoft.com/office/officeart/2005/8/layout/chevron1"/>
    <dgm:cxn modelId="{E135F4F4-7F86-4027-AADC-B0EF864CAD90}" type="presParOf" srcId="{D5B2B86F-D19A-4DF2-B0D7-1E9C01F46D4B}" destId="{7B4E1BAC-2621-4B9F-97C4-3256FA8D741C}" srcOrd="4" destOrd="0" presId="urn:microsoft.com/office/officeart/2005/8/layout/chevron1"/>
    <dgm:cxn modelId="{68693D15-4194-41CF-B4F0-1E85A46DA03D}" type="presParOf" srcId="{D5B2B86F-D19A-4DF2-B0D7-1E9C01F46D4B}" destId="{D0D16D16-7365-4A86-A8F4-A2DEBE780F01}" srcOrd="5" destOrd="0" presId="urn:microsoft.com/office/officeart/2005/8/layout/chevron1"/>
    <dgm:cxn modelId="{96DCFF87-347B-413E-BF53-EA4A456A5597}" type="presParOf" srcId="{D5B2B86F-D19A-4DF2-B0D7-1E9C01F46D4B}" destId="{26A34573-663A-4C29-8B41-4AF25B929C7E}" srcOrd="6" destOrd="0" presId="urn:microsoft.com/office/officeart/2005/8/layout/chevron1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1DFA25-3583-4659-9926-46A5E3C824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538597-65D4-4E3F-B5B4-E175E9D76BC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b="1" dirty="0" smtClean="0"/>
            <a:t>Teeth Extraction </a:t>
          </a:r>
        </a:p>
      </dgm:t>
    </dgm:pt>
    <dgm:pt modelId="{6443C627-3799-4531-A3A4-4478E158DAEF}" type="parTrans" cxnId="{CF63DD61-DDCC-4477-A6EF-78AEFAB58628}">
      <dgm:prSet/>
      <dgm:spPr/>
      <dgm:t>
        <a:bodyPr/>
        <a:lstStyle/>
        <a:p>
          <a:endParaRPr lang="en-US"/>
        </a:p>
      </dgm:t>
    </dgm:pt>
    <dgm:pt modelId="{67C967F4-651C-4955-B8AD-C94EF017D78F}" type="sibTrans" cxnId="{CF63DD61-DDCC-4477-A6EF-78AEFAB58628}">
      <dgm:prSet/>
      <dgm:spPr/>
      <dgm:t>
        <a:bodyPr/>
        <a:lstStyle/>
        <a:p>
          <a:endParaRPr lang="en-US"/>
        </a:p>
      </dgm:t>
    </dgm:pt>
    <dgm:pt modelId="{502D015F-EFA6-4ADB-B313-5FE31D686F6B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Enhancement</a:t>
          </a:r>
          <a:endParaRPr lang="en-US" dirty="0"/>
        </a:p>
      </dgm:t>
    </dgm:pt>
    <dgm:pt modelId="{0382A583-BB78-4D38-92E7-E3A8F74AC575}" type="parTrans" cxnId="{38010BE3-3D91-4A8D-B49F-85F69D1A76A3}">
      <dgm:prSet/>
      <dgm:spPr/>
      <dgm:t>
        <a:bodyPr/>
        <a:lstStyle/>
        <a:p>
          <a:endParaRPr lang="en-US"/>
        </a:p>
      </dgm:t>
    </dgm:pt>
    <dgm:pt modelId="{800E8CF8-D92C-4D53-B8B8-32B8759D2534}" type="sibTrans" cxnId="{38010BE3-3D91-4A8D-B49F-85F69D1A76A3}">
      <dgm:prSet/>
      <dgm:spPr/>
      <dgm:t>
        <a:bodyPr/>
        <a:lstStyle/>
        <a:p>
          <a:endParaRPr lang="en-US"/>
        </a:p>
      </dgm:t>
    </dgm:pt>
    <dgm:pt modelId="{88970A80-76F0-42EC-8C23-109C5E22BE4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Input </a:t>
          </a:r>
          <a:r>
            <a:rPr lang="en-US" dirty="0" err="1" smtClean="0"/>
            <a:t>DataFrame</a:t>
          </a:r>
          <a:r>
            <a:rPr lang="en-US" dirty="0" smtClean="0"/>
            <a:t> Generation</a:t>
          </a:r>
          <a:endParaRPr lang="en-US" dirty="0"/>
        </a:p>
      </dgm:t>
    </dgm:pt>
    <dgm:pt modelId="{A91A01C7-3D9B-41B4-87C3-646591272FC8}" type="parTrans" cxnId="{C40604B4-E99A-428A-8BD4-5CB558A00C25}">
      <dgm:prSet/>
      <dgm:spPr/>
      <dgm:t>
        <a:bodyPr/>
        <a:lstStyle/>
        <a:p>
          <a:endParaRPr lang="en-US"/>
        </a:p>
      </dgm:t>
    </dgm:pt>
    <dgm:pt modelId="{58A4EFF4-DBF7-43F6-BF22-554E3735568D}" type="sibTrans" cxnId="{C40604B4-E99A-428A-8BD4-5CB558A00C25}">
      <dgm:prSet/>
      <dgm:spPr/>
      <dgm:t>
        <a:bodyPr/>
        <a:lstStyle/>
        <a:p>
          <a:endParaRPr lang="en-US"/>
        </a:p>
      </dgm:t>
    </dgm:pt>
    <dgm:pt modelId="{DE52A7E5-4949-4931-BB48-B2D1B577FB9D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Age Prediction</a:t>
          </a:r>
          <a:endParaRPr lang="en-US" dirty="0"/>
        </a:p>
      </dgm:t>
    </dgm:pt>
    <dgm:pt modelId="{171131F1-35BD-4B9C-B582-D1A7D17915CC}" type="parTrans" cxnId="{87E86545-A154-4D0D-B3F3-6491FEE5F193}">
      <dgm:prSet/>
      <dgm:spPr/>
      <dgm:t>
        <a:bodyPr/>
        <a:lstStyle/>
        <a:p>
          <a:endParaRPr lang="en-US"/>
        </a:p>
      </dgm:t>
    </dgm:pt>
    <dgm:pt modelId="{9BFF8B5D-47AE-4112-B844-7654330BB777}" type="sibTrans" cxnId="{87E86545-A154-4D0D-B3F3-6491FEE5F193}">
      <dgm:prSet/>
      <dgm:spPr/>
      <dgm:t>
        <a:bodyPr/>
        <a:lstStyle/>
        <a:p>
          <a:endParaRPr lang="en-US"/>
        </a:p>
      </dgm:t>
    </dgm:pt>
    <dgm:pt modelId="{D5B2B86F-D19A-4DF2-B0D7-1E9C01F46D4B}" type="pres">
      <dgm:prSet presAssocID="{9A1DFA25-3583-4659-9926-46A5E3C8248E}" presName="Name0" presStyleCnt="0">
        <dgm:presLayoutVars>
          <dgm:dir/>
          <dgm:animLvl val="lvl"/>
          <dgm:resizeHandles val="exact"/>
        </dgm:presLayoutVars>
      </dgm:prSet>
      <dgm:spPr/>
    </dgm:pt>
    <dgm:pt modelId="{3FAF4E12-DCC0-4B28-9879-3A4374308EAC}" type="pres">
      <dgm:prSet presAssocID="{F1538597-65D4-4E3F-B5B4-E175E9D76BCD}" presName="parTxOnly" presStyleLbl="node1" presStyleIdx="0" presStyleCnt="4" custScaleX="233543" custScaleY="175667" custLinFactX="78253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44C9-A57F-4A24-AC6E-547C13BCEB81}" type="pres">
      <dgm:prSet presAssocID="{67C967F4-651C-4955-B8AD-C94EF017D78F}" presName="parTxOnlySpace" presStyleCnt="0"/>
      <dgm:spPr/>
    </dgm:pt>
    <dgm:pt modelId="{A2A3C28A-5014-4FE0-BD42-CAA24550A1C1}" type="pres">
      <dgm:prSet presAssocID="{502D015F-EFA6-4ADB-B313-5FE31D686F6B}" presName="parTxOnly" presStyleLbl="node1" presStyleIdx="1" presStyleCnt="4" custLinFactX="-194839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BE98-3C7F-4B9B-AFA1-64CC0B131796}" type="pres">
      <dgm:prSet presAssocID="{800E8CF8-D92C-4D53-B8B8-32B8759D2534}" presName="parTxOnlySpace" presStyleCnt="0"/>
      <dgm:spPr/>
    </dgm:pt>
    <dgm:pt modelId="{7B4E1BAC-2621-4B9F-97C4-3256FA8D741C}" type="pres">
      <dgm:prSet presAssocID="{88970A80-76F0-42EC-8C23-109C5E22BE4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6D16-7365-4A86-A8F4-A2DEBE780F01}" type="pres">
      <dgm:prSet presAssocID="{58A4EFF4-DBF7-43F6-BF22-554E3735568D}" presName="parTxOnlySpace" presStyleCnt="0"/>
      <dgm:spPr/>
    </dgm:pt>
    <dgm:pt modelId="{26A34573-663A-4C29-8B41-4AF25B929C7E}" type="pres">
      <dgm:prSet presAssocID="{DE52A7E5-4949-4931-BB48-B2D1B577FB9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A897D9-A07C-444B-8C3C-1BF89D5F596C}" type="presOf" srcId="{9A1DFA25-3583-4659-9926-46A5E3C8248E}" destId="{D5B2B86F-D19A-4DF2-B0D7-1E9C01F46D4B}" srcOrd="0" destOrd="0" presId="urn:microsoft.com/office/officeart/2005/8/layout/chevron1"/>
    <dgm:cxn modelId="{D294FD71-8E70-42DC-B6EA-D24FF5C28AED}" type="presOf" srcId="{DE52A7E5-4949-4931-BB48-B2D1B577FB9D}" destId="{26A34573-663A-4C29-8B41-4AF25B929C7E}" srcOrd="0" destOrd="0" presId="urn:microsoft.com/office/officeart/2005/8/layout/chevron1"/>
    <dgm:cxn modelId="{38010BE3-3D91-4A8D-B49F-85F69D1A76A3}" srcId="{9A1DFA25-3583-4659-9926-46A5E3C8248E}" destId="{502D015F-EFA6-4ADB-B313-5FE31D686F6B}" srcOrd="1" destOrd="0" parTransId="{0382A583-BB78-4D38-92E7-E3A8F74AC575}" sibTransId="{800E8CF8-D92C-4D53-B8B8-32B8759D2534}"/>
    <dgm:cxn modelId="{87E86545-A154-4D0D-B3F3-6491FEE5F193}" srcId="{9A1DFA25-3583-4659-9926-46A5E3C8248E}" destId="{DE52A7E5-4949-4931-BB48-B2D1B577FB9D}" srcOrd="3" destOrd="0" parTransId="{171131F1-35BD-4B9C-B582-D1A7D17915CC}" sibTransId="{9BFF8B5D-47AE-4112-B844-7654330BB777}"/>
    <dgm:cxn modelId="{30999332-3D74-4B86-A06D-5E8A65448CDA}" type="presOf" srcId="{F1538597-65D4-4E3F-B5B4-E175E9D76BCD}" destId="{3FAF4E12-DCC0-4B28-9879-3A4374308EAC}" srcOrd="0" destOrd="0" presId="urn:microsoft.com/office/officeart/2005/8/layout/chevron1"/>
    <dgm:cxn modelId="{8074BB0F-41F9-4275-98B3-8569E94C13AD}" type="presOf" srcId="{502D015F-EFA6-4ADB-B313-5FE31D686F6B}" destId="{A2A3C28A-5014-4FE0-BD42-CAA24550A1C1}" srcOrd="0" destOrd="0" presId="urn:microsoft.com/office/officeart/2005/8/layout/chevron1"/>
    <dgm:cxn modelId="{CF63DD61-DDCC-4477-A6EF-78AEFAB58628}" srcId="{9A1DFA25-3583-4659-9926-46A5E3C8248E}" destId="{F1538597-65D4-4E3F-B5B4-E175E9D76BCD}" srcOrd="0" destOrd="0" parTransId="{6443C627-3799-4531-A3A4-4478E158DAEF}" sibTransId="{67C967F4-651C-4955-B8AD-C94EF017D78F}"/>
    <dgm:cxn modelId="{C40604B4-E99A-428A-8BD4-5CB558A00C25}" srcId="{9A1DFA25-3583-4659-9926-46A5E3C8248E}" destId="{88970A80-76F0-42EC-8C23-109C5E22BE48}" srcOrd="2" destOrd="0" parTransId="{A91A01C7-3D9B-41B4-87C3-646591272FC8}" sibTransId="{58A4EFF4-DBF7-43F6-BF22-554E3735568D}"/>
    <dgm:cxn modelId="{9877594B-DDB3-42CC-B083-0C8FDFEF691F}" type="presOf" srcId="{88970A80-76F0-42EC-8C23-109C5E22BE48}" destId="{7B4E1BAC-2621-4B9F-97C4-3256FA8D741C}" srcOrd="0" destOrd="0" presId="urn:microsoft.com/office/officeart/2005/8/layout/chevron1"/>
    <dgm:cxn modelId="{63B0F6B1-B32C-47C3-972C-8F8F9F5AED9E}" type="presParOf" srcId="{D5B2B86F-D19A-4DF2-B0D7-1E9C01F46D4B}" destId="{3FAF4E12-DCC0-4B28-9879-3A4374308EAC}" srcOrd="0" destOrd="0" presId="urn:microsoft.com/office/officeart/2005/8/layout/chevron1"/>
    <dgm:cxn modelId="{9E7E6A07-05F9-4187-BF8A-78E9E1CD9007}" type="presParOf" srcId="{D5B2B86F-D19A-4DF2-B0D7-1E9C01F46D4B}" destId="{878344C9-A57F-4A24-AC6E-547C13BCEB81}" srcOrd="1" destOrd="0" presId="urn:microsoft.com/office/officeart/2005/8/layout/chevron1"/>
    <dgm:cxn modelId="{5C897ED5-A943-4199-AFFF-CC43A5C9DB22}" type="presParOf" srcId="{D5B2B86F-D19A-4DF2-B0D7-1E9C01F46D4B}" destId="{A2A3C28A-5014-4FE0-BD42-CAA24550A1C1}" srcOrd="2" destOrd="0" presId="urn:microsoft.com/office/officeart/2005/8/layout/chevron1"/>
    <dgm:cxn modelId="{8573E53D-92B4-4CA3-91B5-AAABA0316A46}" type="presParOf" srcId="{D5B2B86F-D19A-4DF2-B0D7-1E9C01F46D4B}" destId="{DA17BE98-3C7F-4B9B-AFA1-64CC0B131796}" srcOrd="3" destOrd="0" presId="urn:microsoft.com/office/officeart/2005/8/layout/chevron1"/>
    <dgm:cxn modelId="{33FE5380-F261-446A-B171-96A91BF3D9D7}" type="presParOf" srcId="{D5B2B86F-D19A-4DF2-B0D7-1E9C01F46D4B}" destId="{7B4E1BAC-2621-4B9F-97C4-3256FA8D741C}" srcOrd="4" destOrd="0" presId="urn:microsoft.com/office/officeart/2005/8/layout/chevron1"/>
    <dgm:cxn modelId="{8BA430C8-2591-48F2-8970-CFEDCB0492F6}" type="presParOf" srcId="{D5B2B86F-D19A-4DF2-B0D7-1E9C01F46D4B}" destId="{D0D16D16-7365-4A86-A8F4-A2DEBE780F01}" srcOrd="5" destOrd="0" presId="urn:microsoft.com/office/officeart/2005/8/layout/chevron1"/>
    <dgm:cxn modelId="{21FEF069-4C18-4FC2-8073-410E472BA508}" type="presParOf" srcId="{D5B2B86F-D19A-4DF2-B0D7-1E9C01F46D4B}" destId="{26A34573-663A-4C29-8B41-4AF25B929C7E}" srcOrd="6" destOrd="0" presId="urn:microsoft.com/office/officeart/2005/8/layout/chevron1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1DFA25-3583-4659-9926-46A5E3C824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538597-65D4-4E3F-B5B4-E175E9D76BC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b="1" dirty="0" smtClean="0"/>
            <a:t>Teeth Extraction </a:t>
          </a:r>
        </a:p>
      </dgm:t>
    </dgm:pt>
    <dgm:pt modelId="{6443C627-3799-4531-A3A4-4478E158DAEF}" type="parTrans" cxnId="{CF63DD61-DDCC-4477-A6EF-78AEFAB58628}">
      <dgm:prSet/>
      <dgm:spPr/>
      <dgm:t>
        <a:bodyPr/>
        <a:lstStyle/>
        <a:p>
          <a:endParaRPr lang="en-US"/>
        </a:p>
      </dgm:t>
    </dgm:pt>
    <dgm:pt modelId="{67C967F4-651C-4955-B8AD-C94EF017D78F}" type="sibTrans" cxnId="{CF63DD61-DDCC-4477-A6EF-78AEFAB58628}">
      <dgm:prSet/>
      <dgm:spPr/>
      <dgm:t>
        <a:bodyPr/>
        <a:lstStyle/>
        <a:p>
          <a:endParaRPr lang="en-US"/>
        </a:p>
      </dgm:t>
    </dgm:pt>
    <dgm:pt modelId="{502D015F-EFA6-4ADB-B313-5FE31D686F6B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Enhancement</a:t>
          </a:r>
          <a:endParaRPr lang="en-US" dirty="0"/>
        </a:p>
      </dgm:t>
    </dgm:pt>
    <dgm:pt modelId="{0382A583-BB78-4D38-92E7-E3A8F74AC575}" type="parTrans" cxnId="{38010BE3-3D91-4A8D-B49F-85F69D1A76A3}">
      <dgm:prSet/>
      <dgm:spPr/>
      <dgm:t>
        <a:bodyPr/>
        <a:lstStyle/>
        <a:p>
          <a:endParaRPr lang="en-US"/>
        </a:p>
      </dgm:t>
    </dgm:pt>
    <dgm:pt modelId="{800E8CF8-D92C-4D53-B8B8-32B8759D2534}" type="sibTrans" cxnId="{38010BE3-3D91-4A8D-B49F-85F69D1A76A3}">
      <dgm:prSet/>
      <dgm:spPr/>
      <dgm:t>
        <a:bodyPr/>
        <a:lstStyle/>
        <a:p>
          <a:endParaRPr lang="en-US"/>
        </a:p>
      </dgm:t>
    </dgm:pt>
    <dgm:pt modelId="{88970A80-76F0-42EC-8C23-109C5E22BE4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Input </a:t>
          </a:r>
          <a:r>
            <a:rPr lang="en-US" dirty="0" err="1" smtClean="0"/>
            <a:t>DataFrame</a:t>
          </a:r>
          <a:r>
            <a:rPr lang="en-US" dirty="0" smtClean="0"/>
            <a:t> Generation</a:t>
          </a:r>
          <a:endParaRPr lang="en-US" dirty="0"/>
        </a:p>
      </dgm:t>
    </dgm:pt>
    <dgm:pt modelId="{A91A01C7-3D9B-41B4-87C3-646591272FC8}" type="parTrans" cxnId="{C40604B4-E99A-428A-8BD4-5CB558A00C25}">
      <dgm:prSet/>
      <dgm:spPr/>
      <dgm:t>
        <a:bodyPr/>
        <a:lstStyle/>
        <a:p>
          <a:endParaRPr lang="en-US"/>
        </a:p>
      </dgm:t>
    </dgm:pt>
    <dgm:pt modelId="{58A4EFF4-DBF7-43F6-BF22-554E3735568D}" type="sibTrans" cxnId="{C40604B4-E99A-428A-8BD4-5CB558A00C25}">
      <dgm:prSet/>
      <dgm:spPr/>
      <dgm:t>
        <a:bodyPr/>
        <a:lstStyle/>
        <a:p>
          <a:endParaRPr lang="en-US"/>
        </a:p>
      </dgm:t>
    </dgm:pt>
    <dgm:pt modelId="{DE52A7E5-4949-4931-BB48-B2D1B577FB9D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Age Prediction</a:t>
          </a:r>
          <a:endParaRPr lang="en-US" dirty="0"/>
        </a:p>
      </dgm:t>
    </dgm:pt>
    <dgm:pt modelId="{171131F1-35BD-4B9C-B582-D1A7D17915CC}" type="parTrans" cxnId="{87E86545-A154-4D0D-B3F3-6491FEE5F193}">
      <dgm:prSet/>
      <dgm:spPr/>
      <dgm:t>
        <a:bodyPr/>
        <a:lstStyle/>
        <a:p>
          <a:endParaRPr lang="en-US"/>
        </a:p>
      </dgm:t>
    </dgm:pt>
    <dgm:pt modelId="{9BFF8B5D-47AE-4112-B844-7654330BB777}" type="sibTrans" cxnId="{87E86545-A154-4D0D-B3F3-6491FEE5F193}">
      <dgm:prSet/>
      <dgm:spPr/>
      <dgm:t>
        <a:bodyPr/>
        <a:lstStyle/>
        <a:p>
          <a:endParaRPr lang="en-US"/>
        </a:p>
      </dgm:t>
    </dgm:pt>
    <dgm:pt modelId="{D5B2B86F-D19A-4DF2-B0D7-1E9C01F46D4B}" type="pres">
      <dgm:prSet presAssocID="{9A1DFA25-3583-4659-9926-46A5E3C8248E}" presName="Name0" presStyleCnt="0">
        <dgm:presLayoutVars>
          <dgm:dir/>
          <dgm:animLvl val="lvl"/>
          <dgm:resizeHandles val="exact"/>
        </dgm:presLayoutVars>
      </dgm:prSet>
      <dgm:spPr/>
    </dgm:pt>
    <dgm:pt modelId="{3FAF4E12-DCC0-4B28-9879-3A4374308EAC}" type="pres">
      <dgm:prSet presAssocID="{F1538597-65D4-4E3F-B5B4-E175E9D76BCD}" presName="parTxOnly" presStyleLbl="node1" presStyleIdx="0" presStyleCnt="4" custScaleX="233543" custScaleY="175667" custLinFactX="78253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44C9-A57F-4A24-AC6E-547C13BCEB81}" type="pres">
      <dgm:prSet presAssocID="{67C967F4-651C-4955-B8AD-C94EF017D78F}" presName="parTxOnlySpace" presStyleCnt="0"/>
      <dgm:spPr/>
    </dgm:pt>
    <dgm:pt modelId="{A2A3C28A-5014-4FE0-BD42-CAA24550A1C1}" type="pres">
      <dgm:prSet presAssocID="{502D015F-EFA6-4ADB-B313-5FE31D686F6B}" presName="parTxOnly" presStyleLbl="node1" presStyleIdx="1" presStyleCnt="4" custLinFactX="-194839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BE98-3C7F-4B9B-AFA1-64CC0B131796}" type="pres">
      <dgm:prSet presAssocID="{800E8CF8-D92C-4D53-B8B8-32B8759D2534}" presName="parTxOnlySpace" presStyleCnt="0"/>
      <dgm:spPr/>
    </dgm:pt>
    <dgm:pt modelId="{7B4E1BAC-2621-4B9F-97C4-3256FA8D741C}" type="pres">
      <dgm:prSet presAssocID="{88970A80-76F0-42EC-8C23-109C5E22BE4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6D16-7365-4A86-A8F4-A2DEBE780F01}" type="pres">
      <dgm:prSet presAssocID="{58A4EFF4-DBF7-43F6-BF22-554E3735568D}" presName="parTxOnlySpace" presStyleCnt="0"/>
      <dgm:spPr/>
    </dgm:pt>
    <dgm:pt modelId="{26A34573-663A-4C29-8B41-4AF25B929C7E}" type="pres">
      <dgm:prSet presAssocID="{DE52A7E5-4949-4931-BB48-B2D1B577FB9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7D89AA-E719-427A-816A-07875383D53B}" type="presOf" srcId="{9A1DFA25-3583-4659-9926-46A5E3C8248E}" destId="{D5B2B86F-D19A-4DF2-B0D7-1E9C01F46D4B}" srcOrd="0" destOrd="0" presId="urn:microsoft.com/office/officeart/2005/8/layout/chevron1"/>
    <dgm:cxn modelId="{38010BE3-3D91-4A8D-B49F-85F69D1A76A3}" srcId="{9A1DFA25-3583-4659-9926-46A5E3C8248E}" destId="{502D015F-EFA6-4ADB-B313-5FE31D686F6B}" srcOrd="1" destOrd="0" parTransId="{0382A583-BB78-4D38-92E7-E3A8F74AC575}" sibTransId="{800E8CF8-D92C-4D53-B8B8-32B8759D2534}"/>
    <dgm:cxn modelId="{D9C9C211-4CA5-4DD2-98FB-27FC64BA79B7}" type="presOf" srcId="{88970A80-76F0-42EC-8C23-109C5E22BE48}" destId="{7B4E1BAC-2621-4B9F-97C4-3256FA8D741C}" srcOrd="0" destOrd="0" presId="urn:microsoft.com/office/officeart/2005/8/layout/chevron1"/>
    <dgm:cxn modelId="{87E86545-A154-4D0D-B3F3-6491FEE5F193}" srcId="{9A1DFA25-3583-4659-9926-46A5E3C8248E}" destId="{DE52A7E5-4949-4931-BB48-B2D1B577FB9D}" srcOrd="3" destOrd="0" parTransId="{171131F1-35BD-4B9C-B582-D1A7D17915CC}" sibTransId="{9BFF8B5D-47AE-4112-B844-7654330BB777}"/>
    <dgm:cxn modelId="{353A6F64-650A-4A89-95E9-EDCD14C285DB}" type="presOf" srcId="{502D015F-EFA6-4ADB-B313-5FE31D686F6B}" destId="{A2A3C28A-5014-4FE0-BD42-CAA24550A1C1}" srcOrd="0" destOrd="0" presId="urn:microsoft.com/office/officeart/2005/8/layout/chevron1"/>
    <dgm:cxn modelId="{CF63DD61-DDCC-4477-A6EF-78AEFAB58628}" srcId="{9A1DFA25-3583-4659-9926-46A5E3C8248E}" destId="{F1538597-65D4-4E3F-B5B4-E175E9D76BCD}" srcOrd="0" destOrd="0" parTransId="{6443C627-3799-4531-A3A4-4478E158DAEF}" sibTransId="{67C967F4-651C-4955-B8AD-C94EF017D78F}"/>
    <dgm:cxn modelId="{C40604B4-E99A-428A-8BD4-5CB558A00C25}" srcId="{9A1DFA25-3583-4659-9926-46A5E3C8248E}" destId="{88970A80-76F0-42EC-8C23-109C5E22BE48}" srcOrd="2" destOrd="0" parTransId="{A91A01C7-3D9B-41B4-87C3-646591272FC8}" sibTransId="{58A4EFF4-DBF7-43F6-BF22-554E3735568D}"/>
    <dgm:cxn modelId="{59EECD0D-04F2-45C7-B77E-30DE6E83A964}" type="presOf" srcId="{DE52A7E5-4949-4931-BB48-B2D1B577FB9D}" destId="{26A34573-663A-4C29-8B41-4AF25B929C7E}" srcOrd="0" destOrd="0" presId="urn:microsoft.com/office/officeart/2005/8/layout/chevron1"/>
    <dgm:cxn modelId="{44BDDBF4-7EDB-4F45-8D7D-364D05A1E9AA}" type="presOf" srcId="{F1538597-65D4-4E3F-B5B4-E175E9D76BCD}" destId="{3FAF4E12-DCC0-4B28-9879-3A4374308EAC}" srcOrd="0" destOrd="0" presId="urn:microsoft.com/office/officeart/2005/8/layout/chevron1"/>
    <dgm:cxn modelId="{A20FB69D-B848-40BE-8855-FED8E3F8BF63}" type="presParOf" srcId="{D5B2B86F-D19A-4DF2-B0D7-1E9C01F46D4B}" destId="{3FAF4E12-DCC0-4B28-9879-3A4374308EAC}" srcOrd="0" destOrd="0" presId="urn:microsoft.com/office/officeart/2005/8/layout/chevron1"/>
    <dgm:cxn modelId="{302ADA71-5ACB-4475-9FF9-22807FA4D925}" type="presParOf" srcId="{D5B2B86F-D19A-4DF2-B0D7-1E9C01F46D4B}" destId="{878344C9-A57F-4A24-AC6E-547C13BCEB81}" srcOrd="1" destOrd="0" presId="urn:microsoft.com/office/officeart/2005/8/layout/chevron1"/>
    <dgm:cxn modelId="{0CB25898-DC58-4F6E-A692-AFFEAA8CB419}" type="presParOf" srcId="{D5B2B86F-D19A-4DF2-B0D7-1E9C01F46D4B}" destId="{A2A3C28A-5014-4FE0-BD42-CAA24550A1C1}" srcOrd="2" destOrd="0" presId="urn:microsoft.com/office/officeart/2005/8/layout/chevron1"/>
    <dgm:cxn modelId="{446EF7F9-9A45-4A2D-8AF4-87BF241FCE70}" type="presParOf" srcId="{D5B2B86F-D19A-4DF2-B0D7-1E9C01F46D4B}" destId="{DA17BE98-3C7F-4B9B-AFA1-64CC0B131796}" srcOrd="3" destOrd="0" presId="urn:microsoft.com/office/officeart/2005/8/layout/chevron1"/>
    <dgm:cxn modelId="{C0E3E2A0-3E15-4DED-8DCF-203593114232}" type="presParOf" srcId="{D5B2B86F-D19A-4DF2-B0D7-1E9C01F46D4B}" destId="{7B4E1BAC-2621-4B9F-97C4-3256FA8D741C}" srcOrd="4" destOrd="0" presId="urn:microsoft.com/office/officeart/2005/8/layout/chevron1"/>
    <dgm:cxn modelId="{155D8B60-52E3-4CEC-B823-1204B7C40FCD}" type="presParOf" srcId="{D5B2B86F-D19A-4DF2-B0D7-1E9C01F46D4B}" destId="{D0D16D16-7365-4A86-A8F4-A2DEBE780F01}" srcOrd="5" destOrd="0" presId="urn:microsoft.com/office/officeart/2005/8/layout/chevron1"/>
    <dgm:cxn modelId="{A58447B7-9C5F-4D0D-B56E-A11769946BDA}" type="presParOf" srcId="{D5B2B86F-D19A-4DF2-B0D7-1E9C01F46D4B}" destId="{26A34573-663A-4C29-8B41-4AF25B929C7E}" srcOrd="6" destOrd="0" presId="urn:microsoft.com/office/officeart/2005/8/layout/chevron1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1DFA25-3583-4659-9926-46A5E3C824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1538597-65D4-4E3F-B5B4-E175E9D76BCD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dirty="0" smtClean="0"/>
            <a:t>Input </a:t>
          </a:r>
          <a:r>
            <a:rPr lang="en-US" sz="2400" dirty="0" err="1" smtClean="0"/>
            <a:t>DataFrame</a:t>
          </a:r>
          <a:r>
            <a:rPr lang="en-US" sz="2400" dirty="0" smtClean="0"/>
            <a:t> Generation</a:t>
          </a:r>
          <a:r>
            <a:rPr lang="en-US" sz="2400" b="1" dirty="0" smtClean="0"/>
            <a:t> </a:t>
          </a:r>
        </a:p>
      </dgm:t>
    </dgm:pt>
    <dgm:pt modelId="{6443C627-3799-4531-A3A4-4478E158DAEF}" type="parTrans" cxnId="{CF63DD61-DDCC-4477-A6EF-78AEFAB58628}">
      <dgm:prSet/>
      <dgm:spPr/>
      <dgm:t>
        <a:bodyPr/>
        <a:lstStyle/>
        <a:p>
          <a:endParaRPr lang="en-US"/>
        </a:p>
      </dgm:t>
    </dgm:pt>
    <dgm:pt modelId="{67C967F4-651C-4955-B8AD-C94EF017D78F}" type="sibTrans" cxnId="{CF63DD61-DDCC-4477-A6EF-78AEFAB58628}">
      <dgm:prSet/>
      <dgm:spPr/>
      <dgm:t>
        <a:bodyPr/>
        <a:lstStyle/>
        <a:p>
          <a:endParaRPr lang="en-US"/>
        </a:p>
      </dgm:t>
    </dgm:pt>
    <dgm:pt modelId="{502D015F-EFA6-4ADB-B313-5FE31D686F6B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Enhancement</a:t>
          </a:r>
          <a:endParaRPr lang="en-US" dirty="0"/>
        </a:p>
      </dgm:t>
    </dgm:pt>
    <dgm:pt modelId="{0382A583-BB78-4D38-92E7-E3A8F74AC575}" type="parTrans" cxnId="{38010BE3-3D91-4A8D-B49F-85F69D1A76A3}">
      <dgm:prSet/>
      <dgm:spPr/>
      <dgm:t>
        <a:bodyPr/>
        <a:lstStyle/>
        <a:p>
          <a:endParaRPr lang="en-US"/>
        </a:p>
      </dgm:t>
    </dgm:pt>
    <dgm:pt modelId="{800E8CF8-D92C-4D53-B8B8-32B8759D2534}" type="sibTrans" cxnId="{38010BE3-3D91-4A8D-B49F-85F69D1A76A3}">
      <dgm:prSet/>
      <dgm:spPr/>
      <dgm:t>
        <a:bodyPr/>
        <a:lstStyle/>
        <a:p>
          <a:endParaRPr lang="en-US"/>
        </a:p>
      </dgm:t>
    </dgm:pt>
    <dgm:pt modelId="{88970A80-76F0-42EC-8C23-109C5E22BE4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Teeth Extraction</a:t>
          </a:r>
          <a:endParaRPr lang="en-US" dirty="0"/>
        </a:p>
      </dgm:t>
    </dgm:pt>
    <dgm:pt modelId="{A91A01C7-3D9B-41B4-87C3-646591272FC8}" type="parTrans" cxnId="{C40604B4-E99A-428A-8BD4-5CB558A00C25}">
      <dgm:prSet/>
      <dgm:spPr/>
      <dgm:t>
        <a:bodyPr/>
        <a:lstStyle/>
        <a:p>
          <a:endParaRPr lang="en-US"/>
        </a:p>
      </dgm:t>
    </dgm:pt>
    <dgm:pt modelId="{58A4EFF4-DBF7-43F6-BF22-554E3735568D}" type="sibTrans" cxnId="{C40604B4-E99A-428A-8BD4-5CB558A00C25}">
      <dgm:prSet/>
      <dgm:spPr/>
      <dgm:t>
        <a:bodyPr/>
        <a:lstStyle/>
        <a:p>
          <a:endParaRPr lang="en-US"/>
        </a:p>
      </dgm:t>
    </dgm:pt>
    <dgm:pt modelId="{DE52A7E5-4949-4931-BB48-B2D1B577FB9D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Age Prediction</a:t>
          </a:r>
          <a:endParaRPr lang="en-US" dirty="0"/>
        </a:p>
      </dgm:t>
    </dgm:pt>
    <dgm:pt modelId="{171131F1-35BD-4B9C-B582-D1A7D17915CC}" type="parTrans" cxnId="{87E86545-A154-4D0D-B3F3-6491FEE5F193}">
      <dgm:prSet/>
      <dgm:spPr/>
      <dgm:t>
        <a:bodyPr/>
        <a:lstStyle/>
        <a:p>
          <a:endParaRPr lang="en-US"/>
        </a:p>
      </dgm:t>
    </dgm:pt>
    <dgm:pt modelId="{9BFF8B5D-47AE-4112-B844-7654330BB777}" type="sibTrans" cxnId="{87E86545-A154-4D0D-B3F3-6491FEE5F193}">
      <dgm:prSet/>
      <dgm:spPr/>
      <dgm:t>
        <a:bodyPr/>
        <a:lstStyle/>
        <a:p>
          <a:endParaRPr lang="en-US"/>
        </a:p>
      </dgm:t>
    </dgm:pt>
    <dgm:pt modelId="{D5B2B86F-D19A-4DF2-B0D7-1E9C01F46D4B}" type="pres">
      <dgm:prSet presAssocID="{9A1DFA25-3583-4659-9926-46A5E3C8248E}" presName="Name0" presStyleCnt="0">
        <dgm:presLayoutVars>
          <dgm:dir/>
          <dgm:animLvl val="lvl"/>
          <dgm:resizeHandles val="exact"/>
        </dgm:presLayoutVars>
      </dgm:prSet>
      <dgm:spPr/>
    </dgm:pt>
    <dgm:pt modelId="{3FAF4E12-DCC0-4B28-9879-3A4374308EAC}" type="pres">
      <dgm:prSet presAssocID="{F1538597-65D4-4E3F-B5B4-E175E9D76BCD}" presName="parTxOnly" presStyleLbl="node1" presStyleIdx="0" presStyleCnt="4" custScaleX="233543" custScaleY="175667" custLinFactX="156415" custLinFactNeighborX="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344C9-A57F-4A24-AC6E-547C13BCEB81}" type="pres">
      <dgm:prSet presAssocID="{67C967F4-651C-4955-B8AD-C94EF017D78F}" presName="parTxOnlySpace" presStyleCnt="0"/>
      <dgm:spPr/>
    </dgm:pt>
    <dgm:pt modelId="{A2A3C28A-5014-4FE0-BD42-CAA24550A1C1}" type="pres">
      <dgm:prSet presAssocID="{502D015F-EFA6-4ADB-B313-5FE31D686F6B}" presName="parTxOnly" presStyleLbl="node1" presStyleIdx="1" presStyleCnt="4" custLinFactX="-194839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BE98-3C7F-4B9B-AFA1-64CC0B131796}" type="pres">
      <dgm:prSet presAssocID="{800E8CF8-D92C-4D53-B8B8-32B8759D2534}" presName="parTxOnlySpace" presStyleCnt="0"/>
      <dgm:spPr/>
    </dgm:pt>
    <dgm:pt modelId="{7B4E1BAC-2621-4B9F-97C4-3256FA8D741C}" type="pres">
      <dgm:prSet presAssocID="{88970A80-76F0-42EC-8C23-109C5E22BE48}" presName="parTxOnly" presStyleLbl="node1" presStyleIdx="2" presStyleCnt="4" custLinFactX="-192032" custLinFactNeighborX="-200000" custLinFactNeighborY="-2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6D16-7365-4A86-A8F4-A2DEBE780F01}" type="pres">
      <dgm:prSet presAssocID="{58A4EFF4-DBF7-43F6-BF22-554E3735568D}" presName="parTxOnlySpace" presStyleCnt="0"/>
      <dgm:spPr/>
    </dgm:pt>
    <dgm:pt modelId="{26A34573-663A-4C29-8B41-4AF25B929C7E}" type="pres">
      <dgm:prSet presAssocID="{DE52A7E5-4949-4931-BB48-B2D1B577FB9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19F8F8-0D02-4859-A027-95F1A4A9E2E4}" type="presOf" srcId="{9A1DFA25-3583-4659-9926-46A5E3C8248E}" destId="{D5B2B86F-D19A-4DF2-B0D7-1E9C01F46D4B}" srcOrd="0" destOrd="0" presId="urn:microsoft.com/office/officeart/2005/8/layout/chevron1"/>
    <dgm:cxn modelId="{FC0A6C68-63B0-47D3-B6BD-6424C0522FAB}" type="presOf" srcId="{DE52A7E5-4949-4931-BB48-B2D1B577FB9D}" destId="{26A34573-663A-4C29-8B41-4AF25B929C7E}" srcOrd="0" destOrd="0" presId="urn:microsoft.com/office/officeart/2005/8/layout/chevron1"/>
    <dgm:cxn modelId="{38010BE3-3D91-4A8D-B49F-85F69D1A76A3}" srcId="{9A1DFA25-3583-4659-9926-46A5E3C8248E}" destId="{502D015F-EFA6-4ADB-B313-5FE31D686F6B}" srcOrd="1" destOrd="0" parTransId="{0382A583-BB78-4D38-92E7-E3A8F74AC575}" sibTransId="{800E8CF8-D92C-4D53-B8B8-32B8759D2534}"/>
    <dgm:cxn modelId="{5474DC28-7163-4BE1-ABA8-BC47CDD763C3}" type="presOf" srcId="{88970A80-76F0-42EC-8C23-109C5E22BE48}" destId="{7B4E1BAC-2621-4B9F-97C4-3256FA8D741C}" srcOrd="0" destOrd="0" presId="urn:microsoft.com/office/officeart/2005/8/layout/chevron1"/>
    <dgm:cxn modelId="{87E86545-A154-4D0D-B3F3-6491FEE5F193}" srcId="{9A1DFA25-3583-4659-9926-46A5E3C8248E}" destId="{DE52A7E5-4949-4931-BB48-B2D1B577FB9D}" srcOrd="3" destOrd="0" parTransId="{171131F1-35BD-4B9C-B582-D1A7D17915CC}" sibTransId="{9BFF8B5D-47AE-4112-B844-7654330BB777}"/>
    <dgm:cxn modelId="{5001D174-5E18-49D2-B202-44A74A7060D8}" type="presOf" srcId="{F1538597-65D4-4E3F-B5B4-E175E9D76BCD}" destId="{3FAF4E12-DCC0-4B28-9879-3A4374308EAC}" srcOrd="0" destOrd="0" presId="urn:microsoft.com/office/officeart/2005/8/layout/chevron1"/>
    <dgm:cxn modelId="{7AE6AC74-8E76-45B5-B71A-C75D05E7E4A4}" type="presOf" srcId="{502D015F-EFA6-4ADB-B313-5FE31D686F6B}" destId="{A2A3C28A-5014-4FE0-BD42-CAA24550A1C1}" srcOrd="0" destOrd="0" presId="urn:microsoft.com/office/officeart/2005/8/layout/chevron1"/>
    <dgm:cxn modelId="{CF63DD61-DDCC-4477-A6EF-78AEFAB58628}" srcId="{9A1DFA25-3583-4659-9926-46A5E3C8248E}" destId="{F1538597-65D4-4E3F-B5B4-E175E9D76BCD}" srcOrd="0" destOrd="0" parTransId="{6443C627-3799-4531-A3A4-4478E158DAEF}" sibTransId="{67C967F4-651C-4955-B8AD-C94EF017D78F}"/>
    <dgm:cxn modelId="{C40604B4-E99A-428A-8BD4-5CB558A00C25}" srcId="{9A1DFA25-3583-4659-9926-46A5E3C8248E}" destId="{88970A80-76F0-42EC-8C23-109C5E22BE48}" srcOrd="2" destOrd="0" parTransId="{A91A01C7-3D9B-41B4-87C3-646591272FC8}" sibTransId="{58A4EFF4-DBF7-43F6-BF22-554E3735568D}"/>
    <dgm:cxn modelId="{02C5FB8A-CEB4-413F-84AA-B3F8706E3713}" type="presParOf" srcId="{D5B2B86F-D19A-4DF2-B0D7-1E9C01F46D4B}" destId="{3FAF4E12-DCC0-4B28-9879-3A4374308EAC}" srcOrd="0" destOrd="0" presId="urn:microsoft.com/office/officeart/2005/8/layout/chevron1"/>
    <dgm:cxn modelId="{A87F63A6-473E-4E2F-B866-AAE6ECCBD737}" type="presParOf" srcId="{D5B2B86F-D19A-4DF2-B0D7-1E9C01F46D4B}" destId="{878344C9-A57F-4A24-AC6E-547C13BCEB81}" srcOrd="1" destOrd="0" presId="urn:microsoft.com/office/officeart/2005/8/layout/chevron1"/>
    <dgm:cxn modelId="{BDB64051-2CF2-4AF9-96B8-3660CD40B2D1}" type="presParOf" srcId="{D5B2B86F-D19A-4DF2-B0D7-1E9C01F46D4B}" destId="{A2A3C28A-5014-4FE0-BD42-CAA24550A1C1}" srcOrd="2" destOrd="0" presId="urn:microsoft.com/office/officeart/2005/8/layout/chevron1"/>
    <dgm:cxn modelId="{0F4CE6C9-5D9C-4495-BC5A-57F339B7471D}" type="presParOf" srcId="{D5B2B86F-D19A-4DF2-B0D7-1E9C01F46D4B}" destId="{DA17BE98-3C7F-4B9B-AFA1-64CC0B131796}" srcOrd="3" destOrd="0" presId="urn:microsoft.com/office/officeart/2005/8/layout/chevron1"/>
    <dgm:cxn modelId="{F0FDF700-2A26-4D40-866F-49F74B5E75F7}" type="presParOf" srcId="{D5B2B86F-D19A-4DF2-B0D7-1E9C01F46D4B}" destId="{7B4E1BAC-2621-4B9F-97C4-3256FA8D741C}" srcOrd="4" destOrd="0" presId="urn:microsoft.com/office/officeart/2005/8/layout/chevron1"/>
    <dgm:cxn modelId="{0BEE878B-CD92-464D-806C-EA142FF856B4}" type="presParOf" srcId="{D5B2B86F-D19A-4DF2-B0D7-1E9C01F46D4B}" destId="{D0D16D16-7365-4A86-A8F4-A2DEBE780F01}" srcOrd="5" destOrd="0" presId="urn:microsoft.com/office/officeart/2005/8/layout/chevron1"/>
    <dgm:cxn modelId="{A96695FC-FA47-4D41-B07F-8E7414787CE0}" type="presParOf" srcId="{D5B2B86F-D19A-4DF2-B0D7-1E9C01F46D4B}" destId="{26A34573-663A-4C29-8B41-4AF25B929C7E}" srcOrd="6" destOrd="0" presId="urn:microsoft.com/office/officeart/2005/8/layout/chevron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01606-B215-42A7-924E-803AF1830414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5D1960B-7D98-497C-B714-5D1D58A904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diagramLayout" Target="../diagrams/layout9.xml"/><Relationship Id="rId7" Type="http://schemas.openxmlformats.org/officeDocument/2006/relationships/diagramLayout" Target="../diagrams/layout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0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4.jpeg"/><Relationship Id="rId4" Type="http://schemas.openxmlformats.org/officeDocument/2006/relationships/diagramQuickStyle" Target="../diagrams/quickStyle9.xml"/><Relationship Id="rId9" Type="http://schemas.openxmlformats.org/officeDocument/2006/relationships/diagramColors" Target="../diagrams/colors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diagramLayout" Target="../diagrams/layout11.xml"/><Relationship Id="rId7" Type="http://schemas.openxmlformats.org/officeDocument/2006/relationships/diagramLayout" Target="../diagrams/layout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diagramColors" Target="../diagrams/colors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2895600"/>
            <a:ext cx="891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000" b="1" dirty="0" smtClean="0">
                <a:cs typeface="Times New Roman" pitchFamily="18" charset="0"/>
              </a:rPr>
              <a:t>Computer Department</a:t>
            </a:r>
          </a:p>
          <a:p>
            <a:pPr algn="ctr">
              <a:defRPr/>
            </a:pPr>
            <a:r>
              <a:rPr lang="en-IN" sz="2000" b="1" dirty="0" smtClean="0">
                <a:cs typeface="Times New Roman" pitchFamily="18" charset="0"/>
              </a:rPr>
              <a:t>CP446:Full Semester External Project</a:t>
            </a:r>
            <a:endParaRPr lang="en-IN" sz="2000" b="1" dirty="0"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510540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IN" b="1" dirty="0" smtClean="0">
              <a:cs typeface="Times New Roman" pitchFamily="18" charset="0"/>
            </a:endParaRPr>
          </a:p>
          <a:p>
            <a:pPr>
              <a:defRPr/>
            </a:pPr>
            <a:r>
              <a:rPr lang="en-IN" b="1" dirty="0" smtClean="0">
                <a:cs typeface="Times New Roman" pitchFamily="18" charset="0"/>
              </a:rPr>
              <a:t>Student Details:</a:t>
            </a:r>
          </a:p>
          <a:p>
            <a:pPr>
              <a:defRPr/>
            </a:pPr>
            <a:r>
              <a:rPr lang="en-IN" b="1" dirty="0" smtClean="0">
                <a:cs typeface="Times New Roman" pitchFamily="18" charset="0"/>
              </a:rPr>
              <a:t>Shailly Rajput(16CP021)</a:t>
            </a:r>
          </a:p>
        </p:txBody>
      </p:sp>
      <p:pic>
        <p:nvPicPr>
          <p:cNvPr id="7" name="Picture 6" descr="2016-12-08-00-35-16--737168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143000"/>
            <a:ext cx="1905000" cy="16765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82881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cs typeface="Times New Roman" pitchFamily="18" charset="0"/>
              </a:rPr>
              <a:t>Birla </a:t>
            </a:r>
            <a:r>
              <a:rPr lang="en-US" sz="2800" b="1" dirty="0" err="1" smtClean="0">
                <a:cs typeface="Times New Roman" pitchFamily="18" charset="0"/>
              </a:rPr>
              <a:t>Vishvakarma</a:t>
            </a:r>
            <a:r>
              <a:rPr lang="en-US" sz="2800" b="1" dirty="0" smtClean="0">
                <a:cs typeface="Times New Roman" pitchFamily="18" charset="0"/>
              </a:rPr>
              <a:t> </a:t>
            </a:r>
            <a:r>
              <a:rPr lang="en-US" sz="2800" b="1" dirty="0" err="1" smtClean="0">
                <a:cs typeface="Times New Roman" pitchFamily="18" charset="0"/>
              </a:rPr>
              <a:t>Mahavidyalaya</a:t>
            </a:r>
            <a:r>
              <a:rPr lang="en-US" sz="2800" b="1" dirty="0" smtClean="0">
                <a:cs typeface="Times New Roman" pitchFamily="18" charset="0"/>
              </a:rPr>
              <a:t> Engineering College</a:t>
            </a:r>
          </a:p>
          <a:p>
            <a:pPr algn="ctr"/>
            <a:r>
              <a:rPr lang="en-US" sz="2000" b="1" dirty="0" smtClean="0">
                <a:cs typeface="Times New Roman" pitchFamily="18" charset="0"/>
              </a:rPr>
              <a:t>Academic Year: 2019-2020</a:t>
            </a:r>
          </a:p>
          <a:p>
            <a:pPr algn="ctr"/>
            <a:endParaRPr lang="en-US" sz="2000" b="1" dirty="0" smtClean="0">
              <a:cs typeface="Times New Roman" pitchFamily="18" charset="0"/>
            </a:endParaRPr>
          </a:p>
          <a:p>
            <a:pPr algn="ctr"/>
            <a:endParaRPr lang="en-IN" sz="2800" b="1" dirty="0" smtClean="0"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53340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External Guides:</a:t>
            </a:r>
          </a:p>
          <a:p>
            <a:r>
              <a:rPr lang="en-US" b="1" dirty="0" smtClean="0"/>
              <a:t>Mr. </a:t>
            </a:r>
            <a:r>
              <a:rPr lang="en-US" b="1" dirty="0" err="1" smtClean="0"/>
              <a:t>Chirag</a:t>
            </a:r>
            <a:r>
              <a:rPr lang="en-US" b="1" dirty="0" smtClean="0"/>
              <a:t> Patel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Dental Age detection and Disease detection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7800" y="51816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Internal Guides:</a:t>
            </a:r>
          </a:p>
          <a:p>
            <a:r>
              <a:rPr lang="en-US" b="1" dirty="0" smtClean="0"/>
              <a:t>Prof. </a:t>
            </a:r>
            <a:r>
              <a:rPr lang="en-US" b="1" dirty="0" err="1" smtClean="0"/>
              <a:t>Bhavesh</a:t>
            </a:r>
            <a:r>
              <a:rPr lang="en-US" b="1" dirty="0" smtClean="0"/>
              <a:t> </a:t>
            </a:r>
            <a:r>
              <a:rPr lang="en-US" b="1" dirty="0" err="1" smtClean="0"/>
              <a:t>Tannawala</a:t>
            </a:r>
            <a:endParaRPr lang="en-US" b="1" dirty="0" smtClean="0"/>
          </a:p>
          <a:p>
            <a:r>
              <a:rPr lang="en-US" b="1" dirty="0" smtClean="0"/>
              <a:t>Prof. </a:t>
            </a:r>
            <a:r>
              <a:rPr lang="en-US" b="1" dirty="0" err="1" smtClean="0"/>
              <a:t>Mahashweta</a:t>
            </a:r>
            <a:r>
              <a:rPr lang="en-US" b="1" dirty="0" smtClean="0"/>
              <a:t> Joshi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331134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28600" y="304800"/>
          <a:ext cx="8915400" cy="1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-304800" y="18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074" name="Picture 2" descr="C:\Users\Dell\Desktop\separated\all\15-19\male_full frames\27570880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9800" y="1981200"/>
            <a:ext cx="2743200" cy="4114800"/>
          </a:xfrm>
          <a:prstGeom prst="rect">
            <a:avLst/>
          </a:prstGeom>
          <a:noFill/>
        </p:spPr>
      </p:pic>
      <p:sp>
        <p:nvSpPr>
          <p:cNvPr id="9" name="Right Arrow 8"/>
          <p:cNvSpPr/>
          <p:nvPr/>
        </p:nvSpPr>
        <p:spPr>
          <a:xfrm>
            <a:off x="5029200" y="3733800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4191000"/>
            <a:ext cx="2362200" cy="1905000"/>
          </a:xfrm>
          <a:prstGeom prst="rect">
            <a:avLst/>
          </a:prstGeom>
          <a:solidFill>
            <a:srgbClr val="53548A">
              <a:alpha val="1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90800" y="4114800"/>
            <a:ext cx="2743200" cy="1981200"/>
          </a:xfrm>
          <a:prstGeom prst="rect">
            <a:avLst/>
          </a:prstGeom>
          <a:solidFill>
            <a:srgbClr val="FF0000">
              <a:alpha val="1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28600" y="304800"/>
          <a:ext cx="8915400" cy="1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533400" y="1752600"/>
          <a:ext cx="7772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828801"/>
            <a:ext cx="7416799" cy="4038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Gender Group Detection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Binary Classification Model</a:t>
            </a:r>
          </a:p>
          <a:p>
            <a:pPr lvl="2"/>
            <a:r>
              <a:rPr lang="en-US" sz="1200" dirty="0" smtClean="0"/>
              <a:t>(Group 0 : age 4 -14)</a:t>
            </a:r>
          </a:p>
          <a:p>
            <a:pPr lvl="2"/>
            <a:r>
              <a:rPr lang="en-US" sz="1200" dirty="0" smtClean="0"/>
              <a:t>(Group 1 : age 15 -19)</a:t>
            </a:r>
            <a:endParaRPr lang="en-US" sz="2000" dirty="0" smtClean="0"/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Transfer Learning on ResNet50 with dropout and regularization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Accuracy : 81.52</a:t>
            </a:r>
            <a:r>
              <a:rPr lang="en-US" sz="2000" dirty="0" smtClean="0"/>
              <a:t>%</a:t>
            </a:r>
            <a:endParaRPr lang="en-US" sz="2000" dirty="0" smtClean="0"/>
          </a:p>
          <a:p>
            <a:pPr>
              <a:buNone/>
            </a:pP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28600" y="304800"/>
          <a:ext cx="8915400" cy="1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:\Users\Dell\Desktop\final saved models\person\NEW 81%\__results___files\__results___15_1.pn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5800" y="4229970"/>
            <a:ext cx="3648075" cy="2628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1200"/>
            <a:ext cx="6447501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Age Prediction</a:t>
            </a:r>
          </a:p>
          <a:p>
            <a:pPr lvl="1"/>
            <a:r>
              <a:rPr lang="en-US" sz="2200" dirty="0" smtClean="0"/>
              <a:t>Model 1 (For group 0):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CNN with Regression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Final layer activation function : Linear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Mean Absolute Error : 1.6977</a:t>
            </a:r>
          </a:p>
          <a:p>
            <a:pPr lvl="2">
              <a:buFont typeface="Arial" pitchFamily="34" charset="0"/>
              <a:buChar char="•"/>
            </a:pPr>
            <a:endParaRPr lang="en-US" sz="2000" dirty="0" smtClean="0"/>
          </a:p>
          <a:p>
            <a:pPr lvl="2">
              <a:buFont typeface="Arial" pitchFamily="34" charset="0"/>
              <a:buChar char="•"/>
            </a:pPr>
            <a:endParaRPr lang="en-US" sz="2000" dirty="0" smtClean="0"/>
          </a:p>
          <a:p>
            <a:pPr lvl="1">
              <a:buNone/>
            </a:pPr>
            <a:endParaRPr lang="en-US" sz="2200" dirty="0" smtClean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28600" y="304800"/>
          <a:ext cx="8915400" cy="1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:\Users\Dell\Desktop\final saved models\female-4-14\__results___files\__results___10_0.pn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4400" y="4419600"/>
            <a:ext cx="3212810" cy="2296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Dell\Desktop\final saved models\female-4-14\__results___files\__results___13_0.p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4495800"/>
            <a:ext cx="327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6447501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Age Prediction</a:t>
            </a:r>
          </a:p>
          <a:p>
            <a:pPr lvl="1"/>
            <a:r>
              <a:rPr lang="en-US" sz="2200" dirty="0" smtClean="0"/>
              <a:t>Model 2 (For group 1):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CNN with Regression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Final layer activation function : Linear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Mean Absolute Error : 1.213</a:t>
            </a:r>
          </a:p>
          <a:p>
            <a:pPr lvl="2">
              <a:buFont typeface="Arial" pitchFamily="34" charset="0"/>
              <a:buChar char="•"/>
            </a:pPr>
            <a:endParaRPr lang="en-US" sz="2000" dirty="0" smtClean="0"/>
          </a:p>
          <a:p>
            <a:pPr lvl="2">
              <a:buFont typeface="Arial" pitchFamily="34" charset="0"/>
              <a:buChar char="•"/>
            </a:pPr>
            <a:endParaRPr lang="en-US" sz="2000" dirty="0" smtClean="0"/>
          </a:p>
          <a:p>
            <a:pPr lvl="1">
              <a:buNone/>
            </a:pPr>
            <a:endParaRPr lang="en-US" sz="2200" dirty="0" smtClean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28600" y="304800"/>
          <a:ext cx="8915400" cy="1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C:\Users\Dell\Desktop\final saved models\male-15-19\__results___files\__results___9_0.pn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4405423"/>
            <a:ext cx="3352800" cy="245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Dell\Desktop\final saved models\male-15-19\__results___files\__results___12_0.p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4419600"/>
            <a:ext cx="3733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8407399" cy="1320800"/>
          </a:xfrm>
        </p:spPr>
        <p:txBody>
          <a:bodyPr/>
          <a:lstStyle/>
          <a:p>
            <a:pPr algn="ctr"/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6447501" cy="3880773"/>
          </a:xfrm>
        </p:spPr>
        <p:txBody>
          <a:bodyPr/>
          <a:lstStyle/>
          <a:p>
            <a:r>
              <a:rPr lang="en-US" dirty="0" smtClean="0"/>
              <a:t>Developed in PyQt5 </a:t>
            </a:r>
          </a:p>
        </p:txBody>
      </p:sp>
      <p:pic>
        <p:nvPicPr>
          <p:cNvPr id="5" name="Picture 4" descr="Screenshot (228).png"/>
          <p:cNvPicPr/>
          <p:nvPr/>
        </p:nvPicPr>
        <p:blipFill>
          <a:blip r:embed="rId2"/>
          <a:srcRect l="20089" t="15873" r="21280" b="16931"/>
          <a:stretch>
            <a:fillRect/>
          </a:stretch>
        </p:blipFill>
        <p:spPr>
          <a:xfrm>
            <a:off x="457200" y="2590800"/>
            <a:ext cx="4114800" cy="2667000"/>
          </a:xfrm>
          <a:prstGeom prst="rect">
            <a:avLst/>
          </a:prstGeom>
        </p:spPr>
      </p:pic>
      <p:pic>
        <p:nvPicPr>
          <p:cNvPr id="6" name="Picture 5" descr="Screenshot (233).png"/>
          <p:cNvPicPr/>
          <p:nvPr/>
        </p:nvPicPr>
        <p:blipFill>
          <a:blip r:embed="rId3" cstate="print"/>
          <a:srcRect l="20684" t="11905" r="20387" b="22487"/>
          <a:stretch>
            <a:fillRect/>
          </a:stretch>
        </p:blipFill>
        <p:spPr>
          <a:xfrm>
            <a:off x="5029200" y="2514600"/>
            <a:ext cx="37338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8483599" cy="1320800"/>
          </a:xfrm>
        </p:spPr>
        <p:txBody>
          <a:bodyPr/>
          <a:lstStyle/>
          <a:p>
            <a:pPr algn="ctr"/>
            <a:r>
              <a:rPr lang="en-US" dirty="0" smtClean="0"/>
              <a:t>GUI</a:t>
            </a:r>
            <a:endParaRPr lang="en-US" dirty="0"/>
          </a:p>
        </p:txBody>
      </p:sp>
      <p:pic>
        <p:nvPicPr>
          <p:cNvPr id="5" name="Picture 4" descr="Screenshot (231).png"/>
          <p:cNvPicPr/>
          <p:nvPr/>
        </p:nvPicPr>
        <p:blipFill>
          <a:blip r:embed="rId2"/>
          <a:srcRect l="20786" t="11783" r="20565" b="21338"/>
          <a:stretch>
            <a:fillRect/>
          </a:stretch>
        </p:blipFill>
        <p:spPr>
          <a:xfrm>
            <a:off x="304800" y="2514600"/>
            <a:ext cx="3733800" cy="2667000"/>
          </a:xfrm>
          <a:prstGeom prst="rect">
            <a:avLst/>
          </a:prstGeom>
        </p:spPr>
      </p:pic>
      <p:pic>
        <p:nvPicPr>
          <p:cNvPr id="6" name="Picture 5" descr="Screenshot (235).png"/>
          <p:cNvPicPr/>
          <p:nvPr/>
        </p:nvPicPr>
        <p:blipFill>
          <a:blip r:embed="rId3"/>
          <a:srcRect l="21715" t="13694" r="20744" b="21656"/>
          <a:stretch>
            <a:fillRect/>
          </a:stretch>
        </p:blipFill>
        <p:spPr>
          <a:xfrm>
            <a:off x="4495800" y="2438400"/>
            <a:ext cx="42672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8407399" cy="1320800"/>
          </a:xfrm>
        </p:spPr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483599" cy="4392610"/>
          </a:xfrm>
        </p:spPr>
        <p:txBody>
          <a:bodyPr/>
          <a:lstStyle/>
          <a:p>
            <a:r>
              <a:rPr lang="en-US" dirty="0" smtClean="0"/>
              <a:t>Patel, </a:t>
            </a:r>
            <a:r>
              <a:rPr lang="en-US" dirty="0" err="1" smtClean="0"/>
              <a:t>Omprakash</a:t>
            </a:r>
            <a:r>
              <a:rPr lang="en-US" dirty="0" smtClean="0"/>
              <a:t> &amp; </a:t>
            </a:r>
            <a:r>
              <a:rPr lang="en-US" dirty="0" err="1" smtClean="0"/>
              <a:t>Maravi</a:t>
            </a:r>
            <a:r>
              <a:rPr lang="en-US" dirty="0" smtClean="0"/>
              <a:t>, </a:t>
            </a:r>
            <a:r>
              <a:rPr lang="en-US" dirty="0" err="1" smtClean="0"/>
              <a:t>Yogendra</a:t>
            </a:r>
            <a:r>
              <a:rPr lang="en-US" dirty="0" smtClean="0"/>
              <a:t> &amp; Sharma, </a:t>
            </a:r>
            <a:r>
              <a:rPr lang="en-US" dirty="0" err="1" smtClean="0"/>
              <a:t>Sanjeev</a:t>
            </a:r>
            <a:r>
              <a:rPr lang="en-US" dirty="0" smtClean="0"/>
              <a:t>. (2013). A Comparative Study of Histogram Equalization Based Image Enhancement Techniques for Brightness Preservation and Contrast Enhancement. Signal &amp; Image Processing : An International Journal. 4. 10.5121/sipij.2013.4502.</a:t>
            </a:r>
          </a:p>
          <a:p>
            <a:r>
              <a:rPr lang="en-US" dirty="0" err="1" smtClean="0"/>
              <a:t>Ren</a:t>
            </a:r>
            <a:r>
              <a:rPr lang="en-US" dirty="0" smtClean="0"/>
              <a:t>, S., He, K., </a:t>
            </a:r>
            <a:r>
              <a:rPr lang="en-US" dirty="0" err="1" smtClean="0"/>
              <a:t>Girshick</a:t>
            </a:r>
            <a:r>
              <a:rPr lang="en-US" dirty="0" smtClean="0"/>
              <a:t>, R. and Sun, J., 2017. Faster R-CNN: Towards Real-Time Object Detection with Region Proposal Networks. </a:t>
            </a:r>
            <a:r>
              <a:rPr lang="en-US" i="1" dirty="0" smtClean="0"/>
              <a:t>IEEE Transactions on Pattern Analysis and Machine Intelligence</a:t>
            </a:r>
            <a:r>
              <a:rPr lang="en-US" dirty="0" smtClean="0"/>
              <a:t>, 39(6), pp.1137-1149.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Chaudhary</a:t>
            </a:r>
            <a:r>
              <a:rPr lang="en-US" dirty="0" smtClean="0"/>
              <a:t> </a:t>
            </a:r>
            <a:r>
              <a:rPr lang="en-US" dirty="0" err="1" smtClean="0"/>
              <a:t>Roshan</a:t>
            </a:r>
            <a:r>
              <a:rPr lang="en-US" dirty="0" smtClean="0"/>
              <a:t> K, </a:t>
            </a:r>
            <a:r>
              <a:rPr lang="en-US" dirty="0" err="1" smtClean="0"/>
              <a:t>Doggalli</a:t>
            </a:r>
            <a:r>
              <a:rPr lang="en-US" dirty="0" smtClean="0"/>
              <a:t> </a:t>
            </a:r>
            <a:r>
              <a:rPr lang="en-US" dirty="0" err="1" smtClean="0"/>
              <a:t>Nagabhushana</a:t>
            </a:r>
            <a:r>
              <a:rPr lang="en-US" dirty="0" smtClean="0"/>
              <a:t>  “Commonly used different dental age estimation methods in children and adolescents” International Journal of Forensic </a:t>
            </a:r>
            <a:r>
              <a:rPr lang="en-US" dirty="0" err="1" smtClean="0"/>
              <a:t>Odontology</a:t>
            </a:r>
            <a:r>
              <a:rPr lang="en-US" dirty="0" smtClean="0"/>
              <a:t> Year : 2018 | Volume:  3 | Issue Number:  2</a:t>
            </a:r>
          </a:p>
          <a:p>
            <a:r>
              <a:rPr lang="en-US" dirty="0" smtClean="0"/>
              <a:t>Roberts, G., Parekh, S., Petrie, A. et al. Dental age assessment (DAA): a simple method for children and emerging adults. Br Dent J 204, E7 (2008).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8026399" cy="1320800"/>
          </a:xfrm>
        </p:spPr>
        <p:txBody>
          <a:bodyPr/>
          <a:lstStyle/>
          <a:p>
            <a:r>
              <a:rPr lang="en-US" dirty="0" smtClean="0"/>
              <a:t>Result of object detection model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0"/>
            <a:ext cx="442539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1000" y="3886200"/>
            <a:ext cx="4140504" cy="24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371600"/>
            <a:ext cx="404077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858" y="3886200"/>
            <a:ext cx="402921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6447501" cy="1320800"/>
          </a:xfrm>
        </p:spPr>
        <p:txBody>
          <a:bodyPr anchor="b"/>
          <a:lstStyle/>
          <a:p>
            <a:pPr algn="ctr"/>
            <a:r>
              <a:rPr lang="en-US" dirty="0" smtClean="0"/>
              <a:t>Thank you.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Functionalities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1371600"/>
          <a:ext cx="7620000" cy="452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Number of members: 2</a:t>
            </a:r>
          </a:p>
          <a:p>
            <a:r>
              <a:rPr lang="en-US" dirty="0" smtClean="0"/>
              <a:t>Work distribution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3276600"/>
          <a:ext cx="533400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Dental Age Detection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7000" y="1295400"/>
          <a:ext cx="9017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X-rays : Panoramic</a:t>
            </a:r>
          </a:p>
          <a:p>
            <a:r>
              <a:rPr lang="en-US" dirty="0" smtClean="0"/>
              <a:t>Total Images: 273</a:t>
            </a:r>
          </a:p>
          <a:p>
            <a:r>
              <a:rPr lang="en-US" dirty="0" smtClean="0"/>
              <a:t>Age Group : 4 – 19</a:t>
            </a:r>
          </a:p>
          <a:p>
            <a:r>
              <a:rPr lang="en-US" dirty="0" smtClean="0"/>
              <a:t>Sample data: Male, 13</a:t>
            </a:r>
            <a:endParaRPr lang="en-US" dirty="0"/>
          </a:p>
        </p:txBody>
      </p:sp>
      <p:pic>
        <p:nvPicPr>
          <p:cNvPr id="4" name="Picture 3" descr="Figure_1.png"/>
          <p:cNvPicPr/>
          <p:nvPr/>
        </p:nvPicPr>
        <p:blipFill>
          <a:blip r:embed="rId2"/>
          <a:srcRect t="11331"/>
          <a:stretch>
            <a:fillRect/>
          </a:stretch>
        </p:blipFill>
        <p:spPr>
          <a:xfrm>
            <a:off x="4067175" y="2971800"/>
            <a:ext cx="5076825" cy="3373772"/>
          </a:xfrm>
          <a:prstGeom prst="rect">
            <a:avLst/>
          </a:prstGeom>
        </p:spPr>
      </p:pic>
      <p:pic>
        <p:nvPicPr>
          <p:cNvPr id="5" name="Picture 4" descr="20916489, 13, M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3962400"/>
            <a:ext cx="34290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04800" y="381000"/>
          <a:ext cx="8686800" cy="1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0" y="1600200"/>
          <a:ext cx="86868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on Demirijian’s 8 – teeth method (uses lower left 8 mandibular teeth)</a:t>
            </a:r>
          </a:p>
          <a:p>
            <a:r>
              <a:rPr lang="en-US" dirty="0" smtClean="0"/>
              <a:t>Teeth extracted from the image: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Central Incisor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Lateral Incisor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Canine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First Premolar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Second Premolar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First Molar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Second Molar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Third Molar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304800" y="381000"/>
          <a:ext cx="8686800" cy="1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Baby Teeth Eruption Charts - American Dental Association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3276600"/>
            <a:ext cx="4800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5029200" y="4953000"/>
            <a:ext cx="1600200" cy="1752600"/>
          </a:xfrm>
          <a:prstGeom prst="ellipse">
            <a:avLst/>
          </a:prstGeom>
          <a:solidFill>
            <a:srgbClr val="53548A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160590"/>
            <a:ext cx="8407399" cy="3880773"/>
          </a:xfrm>
        </p:spPr>
        <p:txBody>
          <a:bodyPr/>
          <a:lstStyle/>
          <a:p>
            <a:r>
              <a:rPr lang="en-US" dirty="0" smtClean="0"/>
              <a:t>Uses </a:t>
            </a:r>
            <a:r>
              <a:rPr lang="en-US" b="1" dirty="0" smtClean="0"/>
              <a:t>Tensorflow’s Object Detection API</a:t>
            </a:r>
          </a:p>
          <a:p>
            <a:r>
              <a:rPr lang="en-US" b="1" dirty="0" smtClean="0"/>
              <a:t>Transfer Learning </a:t>
            </a:r>
            <a:r>
              <a:rPr lang="en-US" dirty="0" smtClean="0"/>
              <a:t>on</a:t>
            </a:r>
            <a:r>
              <a:rPr lang="en-US" b="1" dirty="0" smtClean="0"/>
              <a:t> Faster RCNN with 8 output classes (8 teeth)</a:t>
            </a:r>
          </a:p>
          <a:p>
            <a:r>
              <a:rPr lang="en-US" b="1" dirty="0" smtClean="0"/>
              <a:t>Trained for </a:t>
            </a:r>
            <a:r>
              <a:rPr lang="en-US" dirty="0" smtClean="0"/>
              <a:t>29934 epochs  on CPU </a:t>
            </a:r>
          </a:p>
          <a:p>
            <a:r>
              <a:rPr lang="en-US" b="1" dirty="0" smtClean="0"/>
              <a:t>Loss : 0.03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304800" y="381000"/>
          <a:ext cx="8686800" cy="1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 descr="C:\Users\Dell\Desktop\Capture.PNG"/>
          <p:cNvPicPr>
            <a:picLocks noChangeAspect="1" noChangeArrowheads="1"/>
          </p:cNvPicPr>
          <p:nvPr/>
        </p:nvPicPr>
        <p:blipFill>
          <a:blip r:embed="rId6"/>
          <a:srcRect l="27745" t="22917" b="21875"/>
          <a:stretch>
            <a:fillRect/>
          </a:stretch>
        </p:blipFill>
        <p:spPr bwMode="auto">
          <a:xfrm>
            <a:off x="876300" y="3682769"/>
            <a:ext cx="7391400" cy="31752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304800" y="381000"/>
          <a:ext cx="8686800" cy="1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C:\Users\Dell\Desktop\16CP021\extracted teeth prop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177043"/>
            <a:ext cx="9181488" cy="43761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2308</TotalTime>
  <Words>462</Words>
  <Application>Microsoft Office PowerPoint</Application>
  <PresentationFormat>On-screen Show (4:3)</PresentationFormat>
  <Paragraphs>176</Paragraphs>
  <Slides>19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Theme2</vt:lpstr>
      <vt:lpstr>Slide 1</vt:lpstr>
      <vt:lpstr>Functionalities</vt:lpstr>
      <vt:lpstr>Team Members:</vt:lpstr>
      <vt:lpstr>Dental Age Detection</vt:lpstr>
      <vt:lpstr>Dataset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GUI</vt:lpstr>
      <vt:lpstr>GUI</vt:lpstr>
      <vt:lpstr>References</vt:lpstr>
      <vt:lpstr>Result of object detection model</vt:lpstr>
      <vt:lpstr>Thank you.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23</cp:revision>
  <dcterms:created xsi:type="dcterms:W3CDTF">2020-02-14T15:38:28Z</dcterms:created>
  <dcterms:modified xsi:type="dcterms:W3CDTF">2020-07-11T03:22:54Z</dcterms:modified>
</cp:coreProperties>
</file>